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6" r:id="rId5"/>
    <p:sldId id="276" r:id="rId6"/>
    <p:sldId id="277" r:id="rId7"/>
    <p:sldId id="308" r:id="rId8"/>
    <p:sldId id="304" r:id="rId9"/>
    <p:sldId id="309" r:id="rId10"/>
    <p:sldId id="310" r:id="rId11"/>
    <p:sldId id="3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FFD757"/>
    <a:srgbClr val="FBDC44"/>
    <a:srgbClr val="CECDCE"/>
    <a:srgbClr val="174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 autoAdjust="0"/>
    <p:restoredTop sz="93979" autoAdjust="0"/>
  </p:normalViewPr>
  <p:slideViewPr>
    <p:cSldViewPr snapToGrid="0" showGuides="1">
      <p:cViewPr varScale="1">
        <p:scale>
          <a:sx n="115" d="100"/>
          <a:sy n="115" d="100"/>
        </p:scale>
        <p:origin x="492" y="108"/>
      </p:cViewPr>
      <p:guideLst>
        <p:guide orient="horz" pos="2160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E59CC-F94D-4651-B3E1-9A73DAE7972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2D70B1-B219-4234-A023-2D02EDFAE7DF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1961</a:t>
          </a:r>
        </a:p>
      </dgm:t>
    </dgm:pt>
    <dgm:pt modelId="{116C6FD4-03D3-435B-B058-0B706409784A}" type="parTrans" cxnId="{33862F1E-AC27-4B79-A241-A0617AF18842}">
      <dgm:prSet/>
      <dgm:spPr/>
      <dgm:t>
        <a:bodyPr/>
        <a:lstStyle/>
        <a:p>
          <a:endParaRPr lang="ru-RU"/>
        </a:p>
      </dgm:t>
    </dgm:pt>
    <dgm:pt modelId="{78EF1753-2DF1-47BC-B6D6-F0696B7BD0B0}" type="sibTrans" cxnId="{33862F1E-AC27-4B79-A241-A0617AF18842}">
      <dgm:prSet/>
      <dgm:spPr/>
      <dgm:t>
        <a:bodyPr/>
        <a:lstStyle/>
        <a:p>
          <a:endParaRPr lang="ru-RU"/>
        </a:p>
      </dgm:t>
    </dgm:pt>
    <dgm:pt modelId="{80234B5A-1B36-40C0-9835-FB539F5A2569}">
      <dgm:prSet phldrT="[Текст]" custT="1"/>
      <dgm:spPr/>
      <dgm:t>
        <a:bodyPr/>
        <a:lstStyle/>
        <a:p>
          <a:r>
            <a:rPr lang="ru-RU" sz="1200" dirty="0" err="1">
              <a:latin typeface="Roboto" panose="02000000000000000000" pitchFamily="2" charset="0"/>
              <a:ea typeface="Roboto" panose="02000000000000000000" pitchFamily="2" charset="0"/>
            </a:rPr>
            <a:t>рік</a:t>
          </a: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ru-RU" sz="1200" dirty="0" err="1">
              <a:latin typeface="Roboto" panose="02000000000000000000" pitchFamily="2" charset="0"/>
              <a:ea typeface="Roboto" panose="02000000000000000000" pitchFamily="2" charset="0"/>
            </a:rPr>
            <a:t>заснування</a:t>
          </a:r>
          <a:endParaRPr lang="ru-RU" sz="1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133A9A9-C385-46F3-9D52-C5C325F95655}" type="parTrans" cxnId="{EC4F94EF-C731-473E-BA73-11AC7B5E23EA}">
      <dgm:prSet/>
      <dgm:spPr/>
      <dgm:t>
        <a:bodyPr/>
        <a:lstStyle/>
        <a:p>
          <a:endParaRPr lang="ru-RU"/>
        </a:p>
      </dgm:t>
    </dgm:pt>
    <dgm:pt modelId="{DDDCA9FA-4DB5-4BBA-B8C2-9DB709172CEE}" type="sibTrans" cxnId="{EC4F94EF-C731-473E-BA73-11AC7B5E23EA}">
      <dgm:prSet/>
      <dgm:spPr/>
      <dgm:t>
        <a:bodyPr/>
        <a:lstStyle/>
        <a:p>
          <a:endParaRPr lang="ru-RU"/>
        </a:p>
      </dgm:t>
    </dgm:pt>
    <dgm:pt modelId="{B256FF58-A6EC-4ACF-A6F5-5DFBA140793B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57</a:t>
          </a:r>
        </a:p>
      </dgm:t>
    </dgm:pt>
    <dgm:pt modelId="{867248FD-537F-4E48-9427-80649B0AC914}" type="parTrans" cxnId="{38E28519-2AD0-443B-A378-751A5740C5FB}">
      <dgm:prSet/>
      <dgm:spPr/>
      <dgm:t>
        <a:bodyPr/>
        <a:lstStyle/>
        <a:p>
          <a:endParaRPr lang="ru-RU"/>
        </a:p>
      </dgm:t>
    </dgm:pt>
    <dgm:pt modelId="{2F5BC470-31F6-4C79-88CD-2BA222544C18}" type="sibTrans" cxnId="{38E28519-2AD0-443B-A378-751A5740C5FB}">
      <dgm:prSet/>
      <dgm:spPr/>
      <dgm:t>
        <a:bodyPr/>
        <a:lstStyle/>
        <a:p>
          <a:endParaRPr lang="ru-RU"/>
        </a:p>
      </dgm:t>
    </dgm:pt>
    <dgm:pt modelId="{8A311722-EF0E-42B8-B9ED-244AA324463F}">
      <dgm:prSet phldrT="[Текст]"/>
      <dgm:spPr/>
      <dgm:t>
        <a:bodyPr/>
        <a:lstStyle/>
        <a:p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</a:rPr>
            <a:t>викладачів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</a:rPr>
            <a:t> та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</a:rPr>
            <a:t>співробітників</a:t>
          </a:r>
          <a:endParaRPr lang="ru-RU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74FABDB-2022-40B2-B4E8-064EE9DA7E50}" type="parTrans" cxnId="{CDD7A2CD-4A5D-49D5-9FAD-521C5C2E05EB}">
      <dgm:prSet/>
      <dgm:spPr/>
      <dgm:t>
        <a:bodyPr/>
        <a:lstStyle/>
        <a:p>
          <a:endParaRPr lang="ru-RU"/>
        </a:p>
      </dgm:t>
    </dgm:pt>
    <dgm:pt modelId="{B90149D3-FCD2-4AE2-BBC6-E05BB2494743}" type="sibTrans" cxnId="{CDD7A2CD-4A5D-49D5-9FAD-521C5C2E05EB}">
      <dgm:prSet/>
      <dgm:spPr/>
      <dgm:t>
        <a:bodyPr/>
        <a:lstStyle/>
        <a:p>
          <a:endParaRPr lang="ru-RU"/>
        </a:p>
      </dgm:t>
    </dgm:pt>
    <dgm:pt modelId="{4FA9FDC3-C268-4A23-BA25-4832F91F3289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4</a:t>
          </a:r>
        </a:p>
      </dgm:t>
    </dgm:pt>
    <dgm:pt modelId="{3451AC04-7673-4F52-BE7C-8762FFAFE812}" type="parTrans" cxnId="{0F92D433-8251-4481-9BCC-CB4C52F867EC}">
      <dgm:prSet/>
      <dgm:spPr/>
      <dgm:t>
        <a:bodyPr/>
        <a:lstStyle/>
        <a:p>
          <a:endParaRPr lang="ru-RU"/>
        </a:p>
      </dgm:t>
    </dgm:pt>
    <dgm:pt modelId="{191BF856-68EF-4BCC-9A89-410616E2B534}" type="sibTrans" cxnId="{0F92D433-8251-4481-9BCC-CB4C52F867EC}">
      <dgm:prSet/>
      <dgm:spPr/>
      <dgm:t>
        <a:bodyPr/>
        <a:lstStyle/>
        <a:p>
          <a:endParaRPr lang="ru-RU"/>
        </a:p>
      </dgm:t>
    </dgm:pt>
    <dgm:pt modelId="{A17D07FB-1058-4B1C-88FA-ED1EE0CE7E34}">
      <dgm:prSet/>
      <dgm:spPr/>
      <dgm:t>
        <a:bodyPr/>
        <a:lstStyle/>
        <a:p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</a:rPr>
            <a:t>кафедри</a:t>
          </a:r>
          <a:r>
            <a:rPr lang="ru-RU" dirty="0"/>
            <a:t> </a:t>
          </a:r>
        </a:p>
      </dgm:t>
    </dgm:pt>
    <dgm:pt modelId="{A32B789D-CB73-4CFA-831F-433633A6C28A}" type="parTrans" cxnId="{DEE53571-1428-4ED2-B32A-F18BD7D458FD}">
      <dgm:prSet/>
      <dgm:spPr/>
      <dgm:t>
        <a:bodyPr/>
        <a:lstStyle/>
        <a:p>
          <a:endParaRPr lang="ru-RU"/>
        </a:p>
      </dgm:t>
    </dgm:pt>
    <dgm:pt modelId="{1DBCAD31-614B-4C97-B5D6-7E2D7BBD2B7A}" type="sibTrans" cxnId="{DEE53571-1428-4ED2-B32A-F18BD7D458FD}">
      <dgm:prSet/>
      <dgm:spPr/>
      <dgm:t>
        <a:bodyPr/>
        <a:lstStyle/>
        <a:p>
          <a:endParaRPr lang="ru-RU"/>
        </a:p>
      </dgm:t>
    </dgm:pt>
    <dgm:pt modelId="{18FDE9C8-1F83-490C-B330-D0EF87D6215A}">
      <dgm:prSet/>
      <dgm:spPr/>
      <dgm:t>
        <a:bodyPr/>
        <a:lstStyle/>
        <a:p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450</a:t>
          </a:r>
        </a:p>
      </dgm:t>
    </dgm:pt>
    <dgm:pt modelId="{65BD446F-D078-4D02-A3CE-83D1A883C523}" type="parTrans" cxnId="{249DF239-8111-4A6A-874E-04FC5A7B291C}">
      <dgm:prSet/>
      <dgm:spPr/>
      <dgm:t>
        <a:bodyPr/>
        <a:lstStyle/>
        <a:p>
          <a:endParaRPr lang="ru-RU"/>
        </a:p>
      </dgm:t>
    </dgm:pt>
    <dgm:pt modelId="{4264AE25-1457-4A74-ACB1-C725B37B2107}" type="sibTrans" cxnId="{249DF239-8111-4A6A-874E-04FC5A7B291C}">
      <dgm:prSet/>
      <dgm:spPr/>
      <dgm:t>
        <a:bodyPr/>
        <a:lstStyle/>
        <a:p>
          <a:endParaRPr lang="ru-RU"/>
        </a:p>
      </dgm:t>
    </dgm:pt>
    <dgm:pt modelId="{07E88BD3-BFA7-4E3A-9616-BE6FF51751BC}">
      <dgm:prSet/>
      <dgm:spPr/>
      <dgm:t>
        <a:bodyPr/>
        <a:lstStyle/>
        <a:p>
          <a:r>
            <a:rPr lang="ru-RU" b="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здобувачів</a:t>
          </a:r>
          <a:r>
            <a:rPr lang="ru-RU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освіти</a:t>
          </a:r>
          <a:endParaRPr lang="ru-RU" b="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2C342B2-4169-4807-A105-6C381E9FD5E8}" type="parTrans" cxnId="{31EB8D1E-5F6D-4727-AA1F-18B5071DC90B}">
      <dgm:prSet/>
      <dgm:spPr/>
      <dgm:t>
        <a:bodyPr/>
        <a:lstStyle/>
        <a:p>
          <a:endParaRPr lang="ru-RU"/>
        </a:p>
      </dgm:t>
    </dgm:pt>
    <dgm:pt modelId="{74BE7F94-5363-4F51-96FC-0E2E49486019}" type="sibTrans" cxnId="{31EB8D1E-5F6D-4727-AA1F-18B5071DC90B}">
      <dgm:prSet/>
      <dgm:spPr/>
      <dgm:t>
        <a:bodyPr/>
        <a:lstStyle/>
        <a:p>
          <a:endParaRPr lang="ru-RU"/>
        </a:p>
      </dgm:t>
    </dgm:pt>
    <dgm:pt modelId="{65836479-83DF-49B2-BABE-903132592FFC}">
      <dgm:prSet/>
      <dgm:spPr/>
      <dgm:t>
        <a:bodyPr/>
        <a:lstStyle/>
        <a:p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7</a:t>
          </a:r>
        </a:p>
      </dgm:t>
    </dgm:pt>
    <dgm:pt modelId="{2017520C-83C7-4D51-AB3F-3D27888BC5F9}" type="parTrans" cxnId="{A47F1E77-BEFA-48CE-A3C1-EBF976954D02}">
      <dgm:prSet/>
      <dgm:spPr/>
      <dgm:t>
        <a:bodyPr/>
        <a:lstStyle/>
        <a:p>
          <a:endParaRPr lang="ru-RU"/>
        </a:p>
      </dgm:t>
    </dgm:pt>
    <dgm:pt modelId="{47B2E689-C01F-4086-B0D5-A88D4A55319A}" type="sibTrans" cxnId="{A47F1E77-BEFA-48CE-A3C1-EBF976954D02}">
      <dgm:prSet/>
      <dgm:spPr/>
      <dgm:t>
        <a:bodyPr/>
        <a:lstStyle/>
        <a:p>
          <a:endParaRPr lang="ru-RU"/>
        </a:p>
      </dgm:t>
    </dgm:pt>
    <dgm:pt modelId="{726F48D6-BBFB-4CE6-8A3D-D6C108B1331E}">
      <dgm:prSet/>
      <dgm:spPr/>
      <dgm:t>
        <a:bodyPr/>
        <a:lstStyle/>
        <a:p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4</a:t>
          </a:r>
        </a:p>
      </dgm:t>
    </dgm:pt>
    <dgm:pt modelId="{DE2AF121-39A7-4BB5-A387-3FC585A25C02}" type="parTrans" cxnId="{B978CBC4-4994-4AB5-B80F-4782946430BC}">
      <dgm:prSet/>
      <dgm:spPr/>
      <dgm:t>
        <a:bodyPr/>
        <a:lstStyle/>
        <a:p>
          <a:endParaRPr lang="ru-RU"/>
        </a:p>
      </dgm:t>
    </dgm:pt>
    <dgm:pt modelId="{19FFA68E-8379-4D80-888E-16C84F38247B}" type="sibTrans" cxnId="{B978CBC4-4994-4AB5-B80F-4782946430BC}">
      <dgm:prSet/>
      <dgm:spPr/>
      <dgm:t>
        <a:bodyPr/>
        <a:lstStyle/>
        <a:p>
          <a:endParaRPr lang="ru-RU"/>
        </a:p>
      </dgm:t>
    </dgm:pt>
    <dgm:pt modelId="{D83C2C18-20C4-4853-AA4D-B8FD3998C46C}">
      <dgm:prSet/>
      <dgm:spPr/>
      <dgm:t>
        <a:bodyPr/>
        <a:lstStyle/>
        <a:p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</a:rPr>
            <a:t>освітні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</a:rPr>
            <a:t>програми</a:t>
          </a:r>
          <a:endParaRPr lang="ru-RU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8097426-9C39-4EFF-8CF6-0D098C051980}" type="parTrans" cxnId="{27A61EBA-B4DE-4D27-A32D-10C376D3F525}">
      <dgm:prSet/>
      <dgm:spPr/>
      <dgm:t>
        <a:bodyPr/>
        <a:lstStyle/>
        <a:p>
          <a:endParaRPr lang="ru-RU"/>
        </a:p>
      </dgm:t>
    </dgm:pt>
    <dgm:pt modelId="{451DC9BE-D495-45AC-AABC-5122D72D8523}" type="sibTrans" cxnId="{27A61EBA-B4DE-4D27-A32D-10C376D3F525}">
      <dgm:prSet/>
      <dgm:spPr/>
      <dgm:t>
        <a:bodyPr/>
        <a:lstStyle/>
        <a:p>
          <a:endParaRPr lang="ru-RU"/>
        </a:p>
      </dgm:t>
    </dgm:pt>
    <dgm:pt modelId="{8C3B4D4E-5185-4624-A46E-412DE72954FE}">
      <dgm:prSet/>
      <dgm:spPr/>
      <dgm:t>
        <a:bodyPr/>
        <a:lstStyle/>
        <a:p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</a:rPr>
            <a:t>докторів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</a:rPr>
            <a:t> наук,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</a:rPr>
            <a:t>професорів</a:t>
          </a:r>
          <a:endParaRPr lang="ru-RU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CC05694-12A9-4DF3-88E6-D1062A549487}" type="parTrans" cxnId="{6CA86C15-50EA-4388-8B7C-653D74620D9D}">
      <dgm:prSet/>
      <dgm:spPr/>
      <dgm:t>
        <a:bodyPr/>
        <a:lstStyle/>
        <a:p>
          <a:endParaRPr lang="ru-RU"/>
        </a:p>
      </dgm:t>
    </dgm:pt>
    <dgm:pt modelId="{2C76D447-4FFE-4B8E-AD7F-AFA40C7F3C46}" type="sibTrans" cxnId="{6CA86C15-50EA-4388-8B7C-653D74620D9D}">
      <dgm:prSet/>
      <dgm:spPr/>
      <dgm:t>
        <a:bodyPr/>
        <a:lstStyle/>
        <a:p>
          <a:endParaRPr lang="ru-RU"/>
        </a:p>
      </dgm:t>
    </dgm:pt>
    <dgm:pt modelId="{0A6C668E-4AD0-4328-BFEE-9DED22DA036C}">
      <dgm:prSet/>
      <dgm:spPr/>
      <dgm:t>
        <a:bodyPr/>
        <a:lstStyle/>
        <a:p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16</a:t>
          </a:r>
        </a:p>
      </dgm:t>
    </dgm:pt>
    <dgm:pt modelId="{B1E7F297-3EAD-4A19-8999-97704965F770}" type="parTrans" cxnId="{837BB22A-21C3-41F0-A492-4BE7CA8988E4}">
      <dgm:prSet/>
      <dgm:spPr/>
      <dgm:t>
        <a:bodyPr/>
        <a:lstStyle/>
        <a:p>
          <a:endParaRPr lang="ru-RU"/>
        </a:p>
      </dgm:t>
    </dgm:pt>
    <dgm:pt modelId="{F3517256-90F4-4074-B138-12A3880D9260}" type="sibTrans" cxnId="{837BB22A-21C3-41F0-A492-4BE7CA8988E4}">
      <dgm:prSet/>
      <dgm:spPr/>
      <dgm:t>
        <a:bodyPr/>
        <a:lstStyle/>
        <a:p>
          <a:endParaRPr lang="ru-RU"/>
        </a:p>
      </dgm:t>
    </dgm:pt>
    <dgm:pt modelId="{F7E62C2A-84A3-4395-862A-0533A43AAACB}">
      <dgm:prSet/>
      <dgm:spPr/>
      <dgm:t>
        <a:bodyPr/>
        <a:lstStyle/>
        <a:p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</a:rPr>
            <a:t>кандидатів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</a:rPr>
            <a:t> наук,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</a:rPr>
            <a:t>доцентів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gm:t>
    </dgm:pt>
    <dgm:pt modelId="{FDFC060A-77EA-4E07-A5E5-119E0EF021C7}" type="parTrans" cxnId="{CA584324-A05B-4772-83F0-B9E2FDAA5DBB}">
      <dgm:prSet/>
      <dgm:spPr/>
      <dgm:t>
        <a:bodyPr/>
        <a:lstStyle/>
        <a:p>
          <a:endParaRPr lang="ru-RU"/>
        </a:p>
      </dgm:t>
    </dgm:pt>
    <dgm:pt modelId="{8D72BCC2-ABC1-45C6-AD44-752313A3007F}" type="sibTrans" cxnId="{CA584324-A05B-4772-83F0-B9E2FDAA5DBB}">
      <dgm:prSet/>
      <dgm:spPr/>
      <dgm:t>
        <a:bodyPr/>
        <a:lstStyle/>
        <a:p>
          <a:endParaRPr lang="ru-RU"/>
        </a:p>
      </dgm:t>
    </dgm:pt>
    <dgm:pt modelId="{B65144D4-65A2-4AFB-83B9-F337A9A72138}" type="pres">
      <dgm:prSet presAssocID="{D1DE59CC-F94D-4651-B3E1-9A73DAE797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920797-7CDA-421F-BA1F-1E7060887DDE}" type="pres">
      <dgm:prSet presAssocID="{C22D70B1-B219-4234-A023-2D02EDFAE7DF}" presName="root" presStyleCnt="0"/>
      <dgm:spPr/>
    </dgm:pt>
    <dgm:pt modelId="{CF4A91A4-2452-4AD3-A2CC-5AB959E14649}" type="pres">
      <dgm:prSet presAssocID="{C22D70B1-B219-4234-A023-2D02EDFAE7DF}" presName="rootComposite" presStyleCnt="0"/>
      <dgm:spPr/>
    </dgm:pt>
    <dgm:pt modelId="{674CE6D2-4DA8-45A8-989B-86399DBABB29}" type="pres">
      <dgm:prSet presAssocID="{C22D70B1-B219-4234-A023-2D02EDFAE7DF}" presName="rootText" presStyleLbl="node1" presStyleIdx="0" presStyleCnt="7" custLinFactY="-100000" custLinFactNeighborX="20992" custLinFactNeighborY="-152253"/>
      <dgm:spPr/>
      <dgm:t>
        <a:bodyPr/>
        <a:lstStyle/>
        <a:p>
          <a:endParaRPr lang="ru-RU"/>
        </a:p>
      </dgm:t>
    </dgm:pt>
    <dgm:pt modelId="{E7BFA63A-13AF-44CD-B9E8-8BF024026061}" type="pres">
      <dgm:prSet presAssocID="{C22D70B1-B219-4234-A023-2D02EDFAE7DF}" presName="rootConnector" presStyleLbl="node1" presStyleIdx="0" presStyleCnt="7"/>
      <dgm:spPr/>
      <dgm:t>
        <a:bodyPr/>
        <a:lstStyle/>
        <a:p>
          <a:endParaRPr lang="ru-RU"/>
        </a:p>
      </dgm:t>
    </dgm:pt>
    <dgm:pt modelId="{EF1701F3-9A6D-4951-894B-FD83759D8CDC}" type="pres">
      <dgm:prSet presAssocID="{C22D70B1-B219-4234-A023-2D02EDFAE7DF}" presName="childShape" presStyleCnt="0"/>
      <dgm:spPr/>
    </dgm:pt>
    <dgm:pt modelId="{CD055EEF-79EC-4B8E-A40D-0387D7E780AC}" type="pres">
      <dgm:prSet presAssocID="{7133A9A9-C385-46F3-9D52-C5C325F95655}" presName="Name13" presStyleLbl="parChTrans1D2" presStyleIdx="0" presStyleCnt="7"/>
      <dgm:spPr/>
      <dgm:t>
        <a:bodyPr/>
        <a:lstStyle/>
        <a:p>
          <a:endParaRPr lang="ru-RU"/>
        </a:p>
      </dgm:t>
    </dgm:pt>
    <dgm:pt modelId="{8583C5DD-6B6E-4C49-AF46-3CFEC5AA679F}" type="pres">
      <dgm:prSet presAssocID="{80234B5A-1B36-40C0-9835-FB539F5A2569}" presName="childText" presStyleLbl="bgAcc1" presStyleIdx="0" presStyleCnt="7" custLinFactY="-100000" custLinFactNeighborX="26240" custLinFactNeighborY="-152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5CE50-90E1-4E93-B017-E9F8E1497F1B}" type="pres">
      <dgm:prSet presAssocID="{B256FF58-A6EC-4ACF-A6F5-5DFBA140793B}" presName="root" presStyleCnt="0"/>
      <dgm:spPr/>
    </dgm:pt>
    <dgm:pt modelId="{2CF029B6-4705-40B8-9224-0A016C9E6974}" type="pres">
      <dgm:prSet presAssocID="{B256FF58-A6EC-4ACF-A6F5-5DFBA140793B}" presName="rootComposite" presStyleCnt="0"/>
      <dgm:spPr/>
    </dgm:pt>
    <dgm:pt modelId="{96927228-57EA-46BC-9D70-CF9990BADA40}" type="pres">
      <dgm:prSet presAssocID="{B256FF58-A6EC-4ACF-A6F5-5DFBA140793B}" presName="rootText" presStyleLbl="node1" presStyleIdx="1" presStyleCnt="7" custLinFactY="-58098" custLinFactNeighborX="12528" custLinFactNeighborY="-100000"/>
      <dgm:spPr/>
      <dgm:t>
        <a:bodyPr/>
        <a:lstStyle/>
        <a:p>
          <a:endParaRPr lang="ru-RU"/>
        </a:p>
      </dgm:t>
    </dgm:pt>
    <dgm:pt modelId="{145B11C2-4D32-4143-AA8E-A029723F2587}" type="pres">
      <dgm:prSet presAssocID="{B256FF58-A6EC-4ACF-A6F5-5DFBA140793B}" presName="rootConnector" presStyleLbl="node1" presStyleIdx="1" presStyleCnt="7"/>
      <dgm:spPr/>
      <dgm:t>
        <a:bodyPr/>
        <a:lstStyle/>
        <a:p>
          <a:endParaRPr lang="ru-RU"/>
        </a:p>
      </dgm:t>
    </dgm:pt>
    <dgm:pt modelId="{AB730021-A734-470F-B313-42B76C6E1EED}" type="pres">
      <dgm:prSet presAssocID="{B256FF58-A6EC-4ACF-A6F5-5DFBA140793B}" presName="childShape" presStyleCnt="0"/>
      <dgm:spPr/>
    </dgm:pt>
    <dgm:pt modelId="{C7847B45-E2D0-4C8C-8406-4D1119CEDE0A}" type="pres">
      <dgm:prSet presAssocID="{474FABDB-2022-40B2-B4E8-064EE9DA7E50}" presName="Name13" presStyleLbl="parChTrans1D2" presStyleIdx="1" presStyleCnt="7"/>
      <dgm:spPr/>
      <dgm:t>
        <a:bodyPr/>
        <a:lstStyle/>
        <a:p>
          <a:endParaRPr lang="ru-RU"/>
        </a:p>
      </dgm:t>
    </dgm:pt>
    <dgm:pt modelId="{A5A73A68-40B7-4D21-8CB3-6AD270D1BB52}" type="pres">
      <dgm:prSet presAssocID="{8A311722-EF0E-42B8-B9ED-244AA324463F}" presName="childText" presStyleLbl="bgAcc1" presStyleIdx="1" presStyleCnt="7" custLinFactY="-58098" custLinFactNeighborX="156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70BDE-521A-4C17-9053-7F2572DDB9DB}" type="pres">
      <dgm:prSet presAssocID="{4FA9FDC3-C268-4A23-BA25-4832F91F3289}" presName="root" presStyleCnt="0"/>
      <dgm:spPr/>
    </dgm:pt>
    <dgm:pt modelId="{67C61659-CB28-4AA0-B6B3-FA0CBBF82CE1}" type="pres">
      <dgm:prSet presAssocID="{4FA9FDC3-C268-4A23-BA25-4832F91F3289}" presName="rootComposite" presStyleCnt="0"/>
      <dgm:spPr/>
    </dgm:pt>
    <dgm:pt modelId="{9939789F-48E4-4FB6-A175-E2595AEEB85C}" type="pres">
      <dgm:prSet presAssocID="{4FA9FDC3-C268-4A23-BA25-4832F91F3289}" presName="rootText" presStyleLbl="node1" presStyleIdx="2" presStyleCnt="7" custLinFactNeighborX="5843" custLinFactNeighborY="-65083"/>
      <dgm:spPr/>
      <dgm:t>
        <a:bodyPr/>
        <a:lstStyle/>
        <a:p>
          <a:endParaRPr lang="ru-RU"/>
        </a:p>
      </dgm:t>
    </dgm:pt>
    <dgm:pt modelId="{0C18241F-9A37-4BC0-83FC-0841D08A807C}" type="pres">
      <dgm:prSet presAssocID="{4FA9FDC3-C268-4A23-BA25-4832F91F3289}" presName="rootConnector" presStyleLbl="node1" presStyleIdx="2" presStyleCnt="7"/>
      <dgm:spPr/>
      <dgm:t>
        <a:bodyPr/>
        <a:lstStyle/>
        <a:p>
          <a:endParaRPr lang="ru-RU"/>
        </a:p>
      </dgm:t>
    </dgm:pt>
    <dgm:pt modelId="{D8A6AC1C-CCE2-4493-96A5-6561AF543151}" type="pres">
      <dgm:prSet presAssocID="{4FA9FDC3-C268-4A23-BA25-4832F91F3289}" presName="childShape" presStyleCnt="0"/>
      <dgm:spPr/>
    </dgm:pt>
    <dgm:pt modelId="{AC433E66-99EE-4328-81CD-1F5A88751FA4}" type="pres">
      <dgm:prSet presAssocID="{A32B789D-CB73-4CFA-831F-433633A6C28A}" presName="Name13" presStyleLbl="parChTrans1D2" presStyleIdx="2" presStyleCnt="7"/>
      <dgm:spPr/>
      <dgm:t>
        <a:bodyPr/>
        <a:lstStyle/>
        <a:p>
          <a:endParaRPr lang="ru-RU"/>
        </a:p>
      </dgm:t>
    </dgm:pt>
    <dgm:pt modelId="{337A71B8-8DE6-4F21-9977-50E2BEC5E025}" type="pres">
      <dgm:prSet presAssocID="{A17D07FB-1058-4B1C-88FA-ED1EE0CE7E34}" presName="childText" presStyleLbl="bgAcc1" presStyleIdx="2" presStyleCnt="7" custLinFactNeighborX="7304" custLinFactNeighborY="-65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0B1E5-5075-4B94-B28B-5C30A7EE3948}" type="pres">
      <dgm:prSet presAssocID="{18FDE9C8-1F83-490C-B330-D0EF87D6215A}" presName="root" presStyleCnt="0"/>
      <dgm:spPr/>
    </dgm:pt>
    <dgm:pt modelId="{155708FB-F93C-430A-9EA4-5AE3E6DAB9D9}" type="pres">
      <dgm:prSet presAssocID="{18FDE9C8-1F83-490C-B330-D0EF87D6215A}" presName="rootComposite" presStyleCnt="0"/>
      <dgm:spPr/>
    </dgm:pt>
    <dgm:pt modelId="{2D2D8DD2-A571-4FB7-A01C-DE312BEC0A85}" type="pres">
      <dgm:prSet presAssocID="{18FDE9C8-1F83-490C-B330-D0EF87D6215A}" presName="rootText" presStyleLbl="node1" presStyleIdx="3" presStyleCnt="7" custLinFactNeighborX="-1910" custLinFactNeighborY="29955"/>
      <dgm:spPr/>
      <dgm:t>
        <a:bodyPr/>
        <a:lstStyle/>
        <a:p>
          <a:endParaRPr lang="ru-RU"/>
        </a:p>
      </dgm:t>
    </dgm:pt>
    <dgm:pt modelId="{94052F44-EA48-4240-BCD6-BA071C4A1598}" type="pres">
      <dgm:prSet presAssocID="{18FDE9C8-1F83-490C-B330-D0EF87D6215A}" presName="rootConnector" presStyleLbl="node1" presStyleIdx="3" presStyleCnt="7"/>
      <dgm:spPr/>
      <dgm:t>
        <a:bodyPr/>
        <a:lstStyle/>
        <a:p>
          <a:endParaRPr lang="ru-RU"/>
        </a:p>
      </dgm:t>
    </dgm:pt>
    <dgm:pt modelId="{29231F77-5024-40A3-A484-FFDE98C16A9C}" type="pres">
      <dgm:prSet presAssocID="{18FDE9C8-1F83-490C-B330-D0EF87D6215A}" presName="childShape" presStyleCnt="0"/>
      <dgm:spPr/>
    </dgm:pt>
    <dgm:pt modelId="{43253730-0F96-4E6D-A2FB-FA0D5CCF8684}" type="pres">
      <dgm:prSet presAssocID="{B2C342B2-4169-4807-A105-6C381E9FD5E8}" presName="Name13" presStyleLbl="parChTrans1D2" presStyleIdx="3" presStyleCnt="7"/>
      <dgm:spPr/>
      <dgm:t>
        <a:bodyPr/>
        <a:lstStyle/>
        <a:p>
          <a:endParaRPr lang="ru-RU"/>
        </a:p>
      </dgm:t>
    </dgm:pt>
    <dgm:pt modelId="{356BABD8-CD88-4BAD-BF2C-F5DB0A269C6D}" type="pres">
      <dgm:prSet presAssocID="{07E88BD3-BFA7-4E3A-9616-BE6FF51751BC}" presName="childText" presStyleLbl="bgAcc1" presStyleIdx="3" presStyleCnt="7" custLinFactNeighborX="-2387" custLinFactNeighborY="29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4F88E-00B8-4156-AE4F-471859BC161D}" type="pres">
      <dgm:prSet presAssocID="{726F48D6-BBFB-4CE6-8A3D-D6C108B1331E}" presName="root" presStyleCnt="0"/>
      <dgm:spPr/>
    </dgm:pt>
    <dgm:pt modelId="{A7B936F0-6994-45BF-A16B-E779228404B4}" type="pres">
      <dgm:prSet presAssocID="{726F48D6-BBFB-4CE6-8A3D-D6C108B1331E}" presName="rootComposite" presStyleCnt="0"/>
      <dgm:spPr/>
    </dgm:pt>
    <dgm:pt modelId="{622ADEF6-C3BD-4856-BC29-D6702F8C0670}" type="pres">
      <dgm:prSet presAssocID="{726F48D6-BBFB-4CE6-8A3D-D6C108B1331E}" presName="rootText" presStyleLbl="node1" presStyleIdx="4" presStyleCnt="7" custLinFactY="27643" custLinFactNeighborX="-12764" custLinFactNeighborY="100000"/>
      <dgm:spPr/>
      <dgm:t>
        <a:bodyPr/>
        <a:lstStyle/>
        <a:p>
          <a:endParaRPr lang="ru-RU"/>
        </a:p>
      </dgm:t>
    </dgm:pt>
    <dgm:pt modelId="{345E9A66-BECE-49E8-9E46-EE52420F11E2}" type="pres">
      <dgm:prSet presAssocID="{726F48D6-BBFB-4CE6-8A3D-D6C108B1331E}" presName="rootConnector" presStyleLbl="node1" presStyleIdx="4" presStyleCnt="7"/>
      <dgm:spPr/>
      <dgm:t>
        <a:bodyPr/>
        <a:lstStyle/>
        <a:p>
          <a:endParaRPr lang="ru-RU"/>
        </a:p>
      </dgm:t>
    </dgm:pt>
    <dgm:pt modelId="{B35FF182-7A1B-4AD3-B354-55DD9B4D4BD1}" type="pres">
      <dgm:prSet presAssocID="{726F48D6-BBFB-4CE6-8A3D-D6C108B1331E}" presName="childShape" presStyleCnt="0"/>
      <dgm:spPr/>
    </dgm:pt>
    <dgm:pt modelId="{A81DD9BA-6EAE-4F98-ACD6-111B992F7C5A}" type="pres">
      <dgm:prSet presAssocID="{58097426-9C39-4EFF-8CF6-0D098C05198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90E5D2CC-AA1D-4FDF-812B-72B5E20BAFB8}" type="pres">
      <dgm:prSet presAssocID="{D83C2C18-20C4-4853-AA4D-B8FD3998C46C}" presName="childText" presStyleLbl="bgAcc1" presStyleIdx="4" presStyleCnt="7" custLinFactY="27643" custLinFactNeighborX="-159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0764A-825A-42DF-A0B8-EB07FE31E7AD}" type="pres">
      <dgm:prSet presAssocID="{65836479-83DF-49B2-BABE-903132592FFC}" presName="root" presStyleCnt="0"/>
      <dgm:spPr/>
    </dgm:pt>
    <dgm:pt modelId="{4C5B90CE-3612-4B21-A745-46609AB18568}" type="pres">
      <dgm:prSet presAssocID="{65836479-83DF-49B2-BABE-903132592FFC}" presName="rootComposite" presStyleCnt="0"/>
      <dgm:spPr/>
    </dgm:pt>
    <dgm:pt modelId="{70C19093-1741-42D9-8390-BBEEF649FFD2}" type="pres">
      <dgm:prSet presAssocID="{65836479-83DF-49B2-BABE-903132592FFC}" presName="rootText" presStyleLbl="node1" presStyleIdx="5" presStyleCnt="7" custLinFactY="100000" custLinFactNeighborX="-23618" custLinFactNeighborY="119128"/>
      <dgm:spPr/>
      <dgm:t>
        <a:bodyPr/>
        <a:lstStyle/>
        <a:p>
          <a:endParaRPr lang="ru-RU"/>
        </a:p>
      </dgm:t>
    </dgm:pt>
    <dgm:pt modelId="{212DC20F-A741-4AAD-AFB3-E68D8CDC200D}" type="pres">
      <dgm:prSet presAssocID="{65836479-83DF-49B2-BABE-903132592FFC}" presName="rootConnector" presStyleLbl="node1" presStyleIdx="5" presStyleCnt="7"/>
      <dgm:spPr/>
      <dgm:t>
        <a:bodyPr/>
        <a:lstStyle/>
        <a:p>
          <a:endParaRPr lang="ru-RU"/>
        </a:p>
      </dgm:t>
    </dgm:pt>
    <dgm:pt modelId="{0DFE0170-5BE9-4947-9CE8-7DE8EA8D5BD6}" type="pres">
      <dgm:prSet presAssocID="{65836479-83DF-49B2-BABE-903132592FFC}" presName="childShape" presStyleCnt="0"/>
      <dgm:spPr/>
    </dgm:pt>
    <dgm:pt modelId="{BC101357-1FAD-4A1C-B1F9-6112FE80C8DE}" type="pres">
      <dgm:prSet presAssocID="{5CC05694-12A9-4DF3-88E6-D1062A549487}" presName="Name13" presStyleLbl="parChTrans1D2" presStyleIdx="5" presStyleCnt="7"/>
      <dgm:spPr/>
      <dgm:t>
        <a:bodyPr/>
        <a:lstStyle/>
        <a:p>
          <a:endParaRPr lang="ru-RU"/>
        </a:p>
      </dgm:t>
    </dgm:pt>
    <dgm:pt modelId="{205377B0-79F4-4B75-B1F5-C8C89CD23C21}" type="pres">
      <dgm:prSet presAssocID="{8C3B4D4E-5185-4624-A46E-412DE72954FE}" presName="childText" presStyleLbl="bgAcc1" presStyleIdx="5" presStyleCnt="7" custLinFactY="100000" custLinFactNeighborX="-29523" custLinFactNeighborY="11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491AE-7A42-4A38-95B7-1AF58E5F00AE}" type="pres">
      <dgm:prSet presAssocID="{0A6C668E-4AD0-4328-BFEE-9DED22DA036C}" presName="root" presStyleCnt="0"/>
      <dgm:spPr/>
    </dgm:pt>
    <dgm:pt modelId="{858648D8-09AA-43AD-8227-6044AF8D05B5}" type="pres">
      <dgm:prSet presAssocID="{0A6C668E-4AD0-4328-BFEE-9DED22DA036C}" presName="rootComposite" presStyleCnt="0"/>
      <dgm:spPr/>
    </dgm:pt>
    <dgm:pt modelId="{5D6A22A0-DE1A-40B7-AE51-F73D37A5BF37}" type="pres">
      <dgm:prSet presAssocID="{0A6C668E-4AD0-4328-BFEE-9DED22DA036C}" presName="rootText" presStyleLbl="node1" presStyleIdx="6" presStyleCnt="7" custLinFactY="100000" custLinFactNeighborX="-22083" custLinFactNeighborY="194632"/>
      <dgm:spPr/>
      <dgm:t>
        <a:bodyPr/>
        <a:lstStyle/>
        <a:p>
          <a:endParaRPr lang="ru-RU"/>
        </a:p>
      </dgm:t>
    </dgm:pt>
    <dgm:pt modelId="{5560B131-1FE0-4E7F-AC36-CE79546C1709}" type="pres">
      <dgm:prSet presAssocID="{0A6C668E-4AD0-4328-BFEE-9DED22DA036C}" presName="rootConnector" presStyleLbl="node1" presStyleIdx="6" presStyleCnt="7"/>
      <dgm:spPr/>
      <dgm:t>
        <a:bodyPr/>
        <a:lstStyle/>
        <a:p>
          <a:endParaRPr lang="ru-RU"/>
        </a:p>
      </dgm:t>
    </dgm:pt>
    <dgm:pt modelId="{252B26EC-4D3D-4293-9803-1D5A22BACC04}" type="pres">
      <dgm:prSet presAssocID="{0A6C668E-4AD0-4328-BFEE-9DED22DA036C}" presName="childShape" presStyleCnt="0"/>
      <dgm:spPr/>
    </dgm:pt>
    <dgm:pt modelId="{0755BA36-A7FE-4250-A00A-A145EBB1E137}" type="pres">
      <dgm:prSet presAssocID="{FDFC060A-77EA-4E07-A5E5-119E0EF021C7}" presName="Name13" presStyleLbl="parChTrans1D2" presStyleIdx="6" presStyleCnt="7"/>
      <dgm:spPr/>
      <dgm:t>
        <a:bodyPr/>
        <a:lstStyle/>
        <a:p>
          <a:endParaRPr lang="ru-RU"/>
        </a:p>
      </dgm:t>
    </dgm:pt>
    <dgm:pt modelId="{79FD790F-5CBC-44B3-9555-C3A93891944D}" type="pres">
      <dgm:prSet presAssocID="{F7E62C2A-84A3-4395-862A-0533A43AAACB}" presName="childText" presStyleLbl="bgAcc1" presStyleIdx="6" presStyleCnt="7" custLinFactY="100000" custLinFactNeighborX="-27604" custLinFactNeighborY="176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E2D08-1BB0-4CB7-B4A7-A07DE5AB665F}" type="presOf" srcId="{B256FF58-A6EC-4ACF-A6F5-5DFBA140793B}" destId="{96927228-57EA-46BC-9D70-CF9990BADA40}" srcOrd="0" destOrd="0" presId="urn:microsoft.com/office/officeart/2005/8/layout/hierarchy3"/>
    <dgm:cxn modelId="{B0BC4127-8BE5-471E-91BC-91BBBAFF9B12}" type="presOf" srcId="{726F48D6-BBFB-4CE6-8A3D-D6C108B1331E}" destId="{345E9A66-BECE-49E8-9E46-EE52420F11E2}" srcOrd="1" destOrd="0" presId="urn:microsoft.com/office/officeart/2005/8/layout/hierarchy3"/>
    <dgm:cxn modelId="{38E28519-2AD0-443B-A378-751A5740C5FB}" srcId="{D1DE59CC-F94D-4651-B3E1-9A73DAE79723}" destId="{B256FF58-A6EC-4ACF-A6F5-5DFBA140793B}" srcOrd="1" destOrd="0" parTransId="{867248FD-537F-4E48-9427-80649B0AC914}" sibTransId="{2F5BC470-31F6-4C79-88CD-2BA222544C18}"/>
    <dgm:cxn modelId="{A778597A-C014-4840-AF81-6823B6DED871}" type="presOf" srcId="{4FA9FDC3-C268-4A23-BA25-4832F91F3289}" destId="{0C18241F-9A37-4BC0-83FC-0841D08A807C}" srcOrd="1" destOrd="0" presId="urn:microsoft.com/office/officeart/2005/8/layout/hierarchy3"/>
    <dgm:cxn modelId="{77FCB599-1C9E-40E4-B9E8-D6941F5912B5}" type="presOf" srcId="{F7E62C2A-84A3-4395-862A-0533A43AAACB}" destId="{79FD790F-5CBC-44B3-9555-C3A93891944D}" srcOrd="0" destOrd="0" presId="urn:microsoft.com/office/officeart/2005/8/layout/hierarchy3"/>
    <dgm:cxn modelId="{A5FFFDFA-E7FB-4049-8146-6E0F0CADC3DE}" type="presOf" srcId="{FDFC060A-77EA-4E07-A5E5-119E0EF021C7}" destId="{0755BA36-A7FE-4250-A00A-A145EBB1E137}" srcOrd="0" destOrd="0" presId="urn:microsoft.com/office/officeart/2005/8/layout/hierarchy3"/>
    <dgm:cxn modelId="{5CF9E6B3-BCEC-4269-BF35-19EA1BF03350}" type="presOf" srcId="{4FA9FDC3-C268-4A23-BA25-4832F91F3289}" destId="{9939789F-48E4-4FB6-A175-E2595AEEB85C}" srcOrd="0" destOrd="0" presId="urn:microsoft.com/office/officeart/2005/8/layout/hierarchy3"/>
    <dgm:cxn modelId="{134FADF8-6E88-449F-92AA-22E5EAA3F7E7}" type="presOf" srcId="{80234B5A-1B36-40C0-9835-FB539F5A2569}" destId="{8583C5DD-6B6E-4C49-AF46-3CFEC5AA679F}" srcOrd="0" destOrd="0" presId="urn:microsoft.com/office/officeart/2005/8/layout/hierarchy3"/>
    <dgm:cxn modelId="{837BB22A-21C3-41F0-A492-4BE7CA8988E4}" srcId="{D1DE59CC-F94D-4651-B3E1-9A73DAE79723}" destId="{0A6C668E-4AD0-4328-BFEE-9DED22DA036C}" srcOrd="6" destOrd="0" parTransId="{B1E7F297-3EAD-4A19-8999-97704965F770}" sibTransId="{F3517256-90F4-4074-B138-12A3880D9260}"/>
    <dgm:cxn modelId="{E3204AC1-C602-4247-93BA-A4AEA8115543}" type="presOf" srcId="{A17D07FB-1058-4B1C-88FA-ED1EE0CE7E34}" destId="{337A71B8-8DE6-4F21-9977-50E2BEC5E025}" srcOrd="0" destOrd="0" presId="urn:microsoft.com/office/officeart/2005/8/layout/hierarchy3"/>
    <dgm:cxn modelId="{DEE53571-1428-4ED2-B32A-F18BD7D458FD}" srcId="{4FA9FDC3-C268-4A23-BA25-4832F91F3289}" destId="{A17D07FB-1058-4B1C-88FA-ED1EE0CE7E34}" srcOrd="0" destOrd="0" parTransId="{A32B789D-CB73-4CFA-831F-433633A6C28A}" sibTransId="{1DBCAD31-614B-4C97-B5D6-7E2D7BBD2B7A}"/>
    <dgm:cxn modelId="{6CA86C15-50EA-4388-8B7C-653D74620D9D}" srcId="{65836479-83DF-49B2-BABE-903132592FFC}" destId="{8C3B4D4E-5185-4624-A46E-412DE72954FE}" srcOrd="0" destOrd="0" parTransId="{5CC05694-12A9-4DF3-88E6-D1062A549487}" sibTransId="{2C76D447-4FFE-4B8E-AD7F-AFA40C7F3C46}"/>
    <dgm:cxn modelId="{674590D3-E1D8-4945-97D2-E3187F5334B2}" type="presOf" srcId="{A32B789D-CB73-4CFA-831F-433633A6C28A}" destId="{AC433E66-99EE-4328-81CD-1F5A88751FA4}" srcOrd="0" destOrd="0" presId="urn:microsoft.com/office/officeart/2005/8/layout/hierarchy3"/>
    <dgm:cxn modelId="{543B917E-D252-4B45-AF26-D27EB6C30CCE}" type="presOf" srcId="{65836479-83DF-49B2-BABE-903132592FFC}" destId="{70C19093-1741-42D9-8390-BBEEF649FFD2}" srcOrd="0" destOrd="0" presId="urn:microsoft.com/office/officeart/2005/8/layout/hierarchy3"/>
    <dgm:cxn modelId="{27A61EBA-B4DE-4D27-A32D-10C376D3F525}" srcId="{726F48D6-BBFB-4CE6-8A3D-D6C108B1331E}" destId="{D83C2C18-20C4-4853-AA4D-B8FD3998C46C}" srcOrd="0" destOrd="0" parTransId="{58097426-9C39-4EFF-8CF6-0D098C051980}" sibTransId="{451DC9BE-D495-45AC-AABC-5122D72D8523}"/>
    <dgm:cxn modelId="{ADDE45B3-926E-4671-8F76-C0D5A6464BD6}" type="presOf" srcId="{726F48D6-BBFB-4CE6-8A3D-D6C108B1331E}" destId="{622ADEF6-C3BD-4856-BC29-D6702F8C0670}" srcOrd="0" destOrd="0" presId="urn:microsoft.com/office/officeart/2005/8/layout/hierarchy3"/>
    <dgm:cxn modelId="{31EB8D1E-5F6D-4727-AA1F-18B5071DC90B}" srcId="{18FDE9C8-1F83-490C-B330-D0EF87D6215A}" destId="{07E88BD3-BFA7-4E3A-9616-BE6FF51751BC}" srcOrd="0" destOrd="0" parTransId="{B2C342B2-4169-4807-A105-6C381E9FD5E8}" sibTransId="{74BE7F94-5363-4F51-96FC-0E2E49486019}"/>
    <dgm:cxn modelId="{91F35C39-8C36-4B96-B1A9-99CECAD747B6}" type="presOf" srcId="{474FABDB-2022-40B2-B4E8-064EE9DA7E50}" destId="{C7847B45-E2D0-4C8C-8406-4D1119CEDE0A}" srcOrd="0" destOrd="0" presId="urn:microsoft.com/office/officeart/2005/8/layout/hierarchy3"/>
    <dgm:cxn modelId="{A47F1E77-BEFA-48CE-A3C1-EBF976954D02}" srcId="{D1DE59CC-F94D-4651-B3E1-9A73DAE79723}" destId="{65836479-83DF-49B2-BABE-903132592FFC}" srcOrd="5" destOrd="0" parTransId="{2017520C-83C7-4D51-AB3F-3D27888BC5F9}" sibTransId="{47B2E689-C01F-4086-B0D5-A88D4A55319A}"/>
    <dgm:cxn modelId="{EF312AC8-282A-41F5-A406-6A11ABE05942}" type="presOf" srcId="{7133A9A9-C385-46F3-9D52-C5C325F95655}" destId="{CD055EEF-79EC-4B8E-A40D-0387D7E780AC}" srcOrd="0" destOrd="0" presId="urn:microsoft.com/office/officeart/2005/8/layout/hierarchy3"/>
    <dgm:cxn modelId="{F82DA690-3CD5-4891-AB11-5254593AB034}" type="presOf" srcId="{18FDE9C8-1F83-490C-B330-D0EF87D6215A}" destId="{2D2D8DD2-A571-4FB7-A01C-DE312BEC0A85}" srcOrd="0" destOrd="0" presId="urn:microsoft.com/office/officeart/2005/8/layout/hierarchy3"/>
    <dgm:cxn modelId="{CA584324-A05B-4772-83F0-B9E2FDAA5DBB}" srcId="{0A6C668E-4AD0-4328-BFEE-9DED22DA036C}" destId="{F7E62C2A-84A3-4395-862A-0533A43AAACB}" srcOrd="0" destOrd="0" parTransId="{FDFC060A-77EA-4E07-A5E5-119E0EF021C7}" sibTransId="{8D72BCC2-ABC1-45C6-AD44-752313A3007F}"/>
    <dgm:cxn modelId="{CDD7A2CD-4A5D-49D5-9FAD-521C5C2E05EB}" srcId="{B256FF58-A6EC-4ACF-A6F5-5DFBA140793B}" destId="{8A311722-EF0E-42B8-B9ED-244AA324463F}" srcOrd="0" destOrd="0" parTransId="{474FABDB-2022-40B2-B4E8-064EE9DA7E50}" sibTransId="{B90149D3-FCD2-4AE2-BBC6-E05BB2494743}"/>
    <dgm:cxn modelId="{D8281957-7907-442B-8FFF-7B2CFD1F3757}" type="presOf" srcId="{8C3B4D4E-5185-4624-A46E-412DE72954FE}" destId="{205377B0-79F4-4B75-B1F5-C8C89CD23C21}" srcOrd="0" destOrd="0" presId="urn:microsoft.com/office/officeart/2005/8/layout/hierarchy3"/>
    <dgm:cxn modelId="{A3F83056-D170-4ACD-8D55-94FBBDCCF7D1}" type="presOf" srcId="{B256FF58-A6EC-4ACF-A6F5-5DFBA140793B}" destId="{145B11C2-4D32-4143-AA8E-A029723F2587}" srcOrd="1" destOrd="0" presId="urn:microsoft.com/office/officeart/2005/8/layout/hierarchy3"/>
    <dgm:cxn modelId="{24EAA362-3D50-4574-9080-545E7E559947}" type="presOf" srcId="{65836479-83DF-49B2-BABE-903132592FFC}" destId="{212DC20F-A741-4AAD-AFB3-E68D8CDC200D}" srcOrd="1" destOrd="0" presId="urn:microsoft.com/office/officeart/2005/8/layout/hierarchy3"/>
    <dgm:cxn modelId="{0F92D433-8251-4481-9BCC-CB4C52F867EC}" srcId="{D1DE59CC-F94D-4651-B3E1-9A73DAE79723}" destId="{4FA9FDC3-C268-4A23-BA25-4832F91F3289}" srcOrd="2" destOrd="0" parTransId="{3451AC04-7673-4F52-BE7C-8762FFAFE812}" sibTransId="{191BF856-68EF-4BCC-9A89-410616E2B534}"/>
    <dgm:cxn modelId="{78458DEC-4698-4B1A-9CA7-0CC4E3019892}" type="presOf" srcId="{D83C2C18-20C4-4853-AA4D-B8FD3998C46C}" destId="{90E5D2CC-AA1D-4FDF-812B-72B5E20BAFB8}" srcOrd="0" destOrd="0" presId="urn:microsoft.com/office/officeart/2005/8/layout/hierarchy3"/>
    <dgm:cxn modelId="{D58BACEF-7827-4D29-987D-7F6A192FE249}" type="presOf" srcId="{18FDE9C8-1F83-490C-B330-D0EF87D6215A}" destId="{94052F44-EA48-4240-BCD6-BA071C4A1598}" srcOrd="1" destOrd="0" presId="urn:microsoft.com/office/officeart/2005/8/layout/hierarchy3"/>
    <dgm:cxn modelId="{D005D9F0-E72C-4230-94AB-CF31B21F92B7}" type="presOf" srcId="{5CC05694-12A9-4DF3-88E6-D1062A549487}" destId="{BC101357-1FAD-4A1C-B1F9-6112FE80C8DE}" srcOrd="0" destOrd="0" presId="urn:microsoft.com/office/officeart/2005/8/layout/hierarchy3"/>
    <dgm:cxn modelId="{5FFEF8C2-ECD4-4541-A7D8-D436B2D2CA46}" type="presOf" srcId="{D1DE59CC-F94D-4651-B3E1-9A73DAE79723}" destId="{B65144D4-65A2-4AFB-83B9-F337A9A72138}" srcOrd="0" destOrd="0" presId="urn:microsoft.com/office/officeart/2005/8/layout/hierarchy3"/>
    <dgm:cxn modelId="{93D05465-2F55-4874-91AE-E9855D8C8014}" type="presOf" srcId="{B2C342B2-4169-4807-A105-6C381E9FD5E8}" destId="{43253730-0F96-4E6D-A2FB-FA0D5CCF8684}" srcOrd="0" destOrd="0" presId="urn:microsoft.com/office/officeart/2005/8/layout/hierarchy3"/>
    <dgm:cxn modelId="{33862F1E-AC27-4B79-A241-A0617AF18842}" srcId="{D1DE59CC-F94D-4651-B3E1-9A73DAE79723}" destId="{C22D70B1-B219-4234-A023-2D02EDFAE7DF}" srcOrd="0" destOrd="0" parTransId="{116C6FD4-03D3-435B-B058-0B706409784A}" sibTransId="{78EF1753-2DF1-47BC-B6D6-F0696B7BD0B0}"/>
    <dgm:cxn modelId="{8D281848-6CF7-46F3-A0FB-A54F373C7C5F}" type="presOf" srcId="{C22D70B1-B219-4234-A023-2D02EDFAE7DF}" destId="{674CE6D2-4DA8-45A8-989B-86399DBABB29}" srcOrd="0" destOrd="0" presId="urn:microsoft.com/office/officeart/2005/8/layout/hierarchy3"/>
    <dgm:cxn modelId="{61F6AF7F-C81A-407D-AFDB-B50CAB1FF34C}" type="presOf" srcId="{C22D70B1-B219-4234-A023-2D02EDFAE7DF}" destId="{E7BFA63A-13AF-44CD-B9E8-8BF024026061}" srcOrd="1" destOrd="0" presId="urn:microsoft.com/office/officeart/2005/8/layout/hierarchy3"/>
    <dgm:cxn modelId="{F6AB2921-38FC-49CB-8132-7AEE44F5867C}" type="presOf" srcId="{0A6C668E-4AD0-4328-BFEE-9DED22DA036C}" destId="{5560B131-1FE0-4E7F-AC36-CE79546C1709}" srcOrd="1" destOrd="0" presId="urn:microsoft.com/office/officeart/2005/8/layout/hierarchy3"/>
    <dgm:cxn modelId="{276F6CB3-00FE-426B-B9EC-5691DE3CDEFC}" type="presOf" srcId="{07E88BD3-BFA7-4E3A-9616-BE6FF51751BC}" destId="{356BABD8-CD88-4BAD-BF2C-F5DB0A269C6D}" srcOrd="0" destOrd="0" presId="urn:microsoft.com/office/officeart/2005/8/layout/hierarchy3"/>
    <dgm:cxn modelId="{B978CBC4-4994-4AB5-B80F-4782946430BC}" srcId="{D1DE59CC-F94D-4651-B3E1-9A73DAE79723}" destId="{726F48D6-BBFB-4CE6-8A3D-D6C108B1331E}" srcOrd="4" destOrd="0" parTransId="{DE2AF121-39A7-4BB5-A387-3FC585A25C02}" sibTransId="{19FFA68E-8379-4D80-888E-16C84F38247B}"/>
    <dgm:cxn modelId="{5049E46B-8707-4E3E-89EA-52779FC1BCAC}" type="presOf" srcId="{0A6C668E-4AD0-4328-BFEE-9DED22DA036C}" destId="{5D6A22A0-DE1A-40B7-AE51-F73D37A5BF37}" srcOrd="0" destOrd="0" presId="urn:microsoft.com/office/officeart/2005/8/layout/hierarchy3"/>
    <dgm:cxn modelId="{9E34A78C-92A8-4368-973F-9220B9B12592}" type="presOf" srcId="{8A311722-EF0E-42B8-B9ED-244AA324463F}" destId="{A5A73A68-40B7-4D21-8CB3-6AD270D1BB52}" srcOrd="0" destOrd="0" presId="urn:microsoft.com/office/officeart/2005/8/layout/hierarchy3"/>
    <dgm:cxn modelId="{249DF239-8111-4A6A-874E-04FC5A7B291C}" srcId="{D1DE59CC-F94D-4651-B3E1-9A73DAE79723}" destId="{18FDE9C8-1F83-490C-B330-D0EF87D6215A}" srcOrd="3" destOrd="0" parTransId="{65BD446F-D078-4D02-A3CE-83D1A883C523}" sibTransId="{4264AE25-1457-4A74-ACB1-C725B37B2107}"/>
    <dgm:cxn modelId="{E6907C2C-85B1-462D-AC95-AD3AB0945ED6}" type="presOf" srcId="{58097426-9C39-4EFF-8CF6-0D098C051980}" destId="{A81DD9BA-6EAE-4F98-ACD6-111B992F7C5A}" srcOrd="0" destOrd="0" presId="urn:microsoft.com/office/officeart/2005/8/layout/hierarchy3"/>
    <dgm:cxn modelId="{EC4F94EF-C731-473E-BA73-11AC7B5E23EA}" srcId="{C22D70B1-B219-4234-A023-2D02EDFAE7DF}" destId="{80234B5A-1B36-40C0-9835-FB539F5A2569}" srcOrd="0" destOrd="0" parTransId="{7133A9A9-C385-46F3-9D52-C5C325F95655}" sibTransId="{DDDCA9FA-4DB5-4BBA-B8C2-9DB709172CEE}"/>
    <dgm:cxn modelId="{5CC724D8-273E-4CF6-BD84-A2F955DB09A5}" type="presParOf" srcId="{B65144D4-65A2-4AFB-83B9-F337A9A72138}" destId="{EE920797-7CDA-421F-BA1F-1E7060887DDE}" srcOrd="0" destOrd="0" presId="urn:microsoft.com/office/officeart/2005/8/layout/hierarchy3"/>
    <dgm:cxn modelId="{1265C596-3AF6-4C9A-B0FA-C901E5E5BFF7}" type="presParOf" srcId="{EE920797-7CDA-421F-BA1F-1E7060887DDE}" destId="{CF4A91A4-2452-4AD3-A2CC-5AB959E14649}" srcOrd="0" destOrd="0" presId="urn:microsoft.com/office/officeart/2005/8/layout/hierarchy3"/>
    <dgm:cxn modelId="{1B95CCB2-7C0A-47C4-BB44-8126BD5D8683}" type="presParOf" srcId="{CF4A91A4-2452-4AD3-A2CC-5AB959E14649}" destId="{674CE6D2-4DA8-45A8-989B-86399DBABB29}" srcOrd="0" destOrd="0" presId="urn:microsoft.com/office/officeart/2005/8/layout/hierarchy3"/>
    <dgm:cxn modelId="{7061779C-7C7F-474F-9C34-56C0EDBD0953}" type="presParOf" srcId="{CF4A91A4-2452-4AD3-A2CC-5AB959E14649}" destId="{E7BFA63A-13AF-44CD-B9E8-8BF024026061}" srcOrd="1" destOrd="0" presId="urn:microsoft.com/office/officeart/2005/8/layout/hierarchy3"/>
    <dgm:cxn modelId="{AC5F6EA8-8CE9-4AB7-95D9-35E7B4401306}" type="presParOf" srcId="{EE920797-7CDA-421F-BA1F-1E7060887DDE}" destId="{EF1701F3-9A6D-4951-894B-FD83759D8CDC}" srcOrd="1" destOrd="0" presId="urn:microsoft.com/office/officeart/2005/8/layout/hierarchy3"/>
    <dgm:cxn modelId="{D0B202EE-0565-4CDA-AEA5-4F12E5805147}" type="presParOf" srcId="{EF1701F3-9A6D-4951-894B-FD83759D8CDC}" destId="{CD055EEF-79EC-4B8E-A40D-0387D7E780AC}" srcOrd="0" destOrd="0" presId="urn:microsoft.com/office/officeart/2005/8/layout/hierarchy3"/>
    <dgm:cxn modelId="{FA91AED8-713E-4E22-BFC9-C9C3E169C008}" type="presParOf" srcId="{EF1701F3-9A6D-4951-894B-FD83759D8CDC}" destId="{8583C5DD-6B6E-4C49-AF46-3CFEC5AA679F}" srcOrd="1" destOrd="0" presId="urn:microsoft.com/office/officeart/2005/8/layout/hierarchy3"/>
    <dgm:cxn modelId="{3BC631B7-62DE-4BA0-B962-484BB7E5CB74}" type="presParOf" srcId="{B65144D4-65A2-4AFB-83B9-F337A9A72138}" destId="{6075CE50-90E1-4E93-B017-E9F8E1497F1B}" srcOrd="1" destOrd="0" presId="urn:microsoft.com/office/officeart/2005/8/layout/hierarchy3"/>
    <dgm:cxn modelId="{169538AA-8EA1-4971-AB91-F9EEBBAFE496}" type="presParOf" srcId="{6075CE50-90E1-4E93-B017-E9F8E1497F1B}" destId="{2CF029B6-4705-40B8-9224-0A016C9E6974}" srcOrd="0" destOrd="0" presId="urn:microsoft.com/office/officeart/2005/8/layout/hierarchy3"/>
    <dgm:cxn modelId="{8FB5756D-8EA5-4F93-835B-ACAEF794E799}" type="presParOf" srcId="{2CF029B6-4705-40B8-9224-0A016C9E6974}" destId="{96927228-57EA-46BC-9D70-CF9990BADA40}" srcOrd="0" destOrd="0" presId="urn:microsoft.com/office/officeart/2005/8/layout/hierarchy3"/>
    <dgm:cxn modelId="{B229C98F-A673-4751-8464-EB66EA2C2BD7}" type="presParOf" srcId="{2CF029B6-4705-40B8-9224-0A016C9E6974}" destId="{145B11C2-4D32-4143-AA8E-A029723F2587}" srcOrd="1" destOrd="0" presId="urn:microsoft.com/office/officeart/2005/8/layout/hierarchy3"/>
    <dgm:cxn modelId="{9511A7E7-9302-4D5F-86E2-EC51D400D18B}" type="presParOf" srcId="{6075CE50-90E1-4E93-B017-E9F8E1497F1B}" destId="{AB730021-A734-470F-B313-42B76C6E1EED}" srcOrd="1" destOrd="0" presId="urn:microsoft.com/office/officeart/2005/8/layout/hierarchy3"/>
    <dgm:cxn modelId="{54C962F4-C001-491C-98E8-88C405B3C3C4}" type="presParOf" srcId="{AB730021-A734-470F-B313-42B76C6E1EED}" destId="{C7847B45-E2D0-4C8C-8406-4D1119CEDE0A}" srcOrd="0" destOrd="0" presId="urn:microsoft.com/office/officeart/2005/8/layout/hierarchy3"/>
    <dgm:cxn modelId="{946031FE-081F-4F62-95F5-A53051CBF8F5}" type="presParOf" srcId="{AB730021-A734-470F-B313-42B76C6E1EED}" destId="{A5A73A68-40B7-4D21-8CB3-6AD270D1BB52}" srcOrd="1" destOrd="0" presId="urn:microsoft.com/office/officeart/2005/8/layout/hierarchy3"/>
    <dgm:cxn modelId="{4FFE1285-A6A8-4273-AA30-5E72B476B5A2}" type="presParOf" srcId="{B65144D4-65A2-4AFB-83B9-F337A9A72138}" destId="{EC570BDE-521A-4C17-9053-7F2572DDB9DB}" srcOrd="2" destOrd="0" presId="urn:microsoft.com/office/officeart/2005/8/layout/hierarchy3"/>
    <dgm:cxn modelId="{761E7FF9-49DA-48D2-911D-7972C40A4B8E}" type="presParOf" srcId="{EC570BDE-521A-4C17-9053-7F2572DDB9DB}" destId="{67C61659-CB28-4AA0-B6B3-FA0CBBF82CE1}" srcOrd="0" destOrd="0" presId="urn:microsoft.com/office/officeart/2005/8/layout/hierarchy3"/>
    <dgm:cxn modelId="{0789041F-4718-42BA-BF65-F0BDB309ACAB}" type="presParOf" srcId="{67C61659-CB28-4AA0-B6B3-FA0CBBF82CE1}" destId="{9939789F-48E4-4FB6-A175-E2595AEEB85C}" srcOrd="0" destOrd="0" presId="urn:microsoft.com/office/officeart/2005/8/layout/hierarchy3"/>
    <dgm:cxn modelId="{565541E5-F3CF-4343-957A-DFD19137E1BC}" type="presParOf" srcId="{67C61659-CB28-4AA0-B6B3-FA0CBBF82CE1}" destId="{0C18241F-9A37-4BC0-83FC-0841D08A807C}" srcOrd="1" destOrd="0" presId="urn:microsoft.com/office/officeart/2005/8/layout/hierarchy3"/>
    <dgm:cxn modelId="{618F8366-75DD-4B28-83AC-2EB735908A86}" type="presParOf" srcId="{EC570BDE-521A-4C17-9053-7F2572DDB9DB}" destId="{D8A6AC1C-CCE2-4493-96A5-6561AF543151}" srcOrd="1" destOrd="0" presId="urn:microsoft.com/office/officeart/2005/8/layout/hierarchy3"/>
    <dgm:cxn modelId="{AEC128B0-48AD-4E2E-A330-7D3D86F3D074}" type="presParOf" srcId="{D8A6AC1C-CCE2-4493-96A5-6561AF543151}" destId="{AC433E66-99EE-4328-81CD-1F5A88751FA4}" srcOrd="0" destOrd="0" presId="urn:microsoft.com/office/officeart/2005/8/layout/hierarchy3"/>
    <dgm:cxn modelId="{CFEC9E4B-C9CB-41AD-9145-FA44E4ABA24E}" type="presParOf" srcId="{D8A6AC1C-CCE2-4493-96A5-6561AF543151}" destId="{337A71B8-8DE6-4F21-9977-50E2BEC5E025}" srcOrd="1" destOrd="0" presId="urn:microsoft.com/office/officeart/2005/8/layout/hierarchy3"/>
    <dgm:cxn modelId="{58C38E2C-C414-493E-A4C3-943FA548A324}" type="presParOf" srcId="{B65144D4-65A2-4AFB-83B9-F337A9A72138}" destId="{28A0B1E5-5075-4B94-B28B-5C30A7EE3948}" srcOrd="3" destOrd="0" presId="urn:microsoft.com/office/officeart/2005/8/layout/hierarchy3"/>
    <dgm:cxn modelId="{80D5C10C-09EF-4DBE-AC60-411533293415}" type="presParOf" srcId="{28A0B1E5-5075-4B94-B28B-5C30A7EE3948}" destId="{155708FB-F93C-430A-9EA4-5AE3E6DAB9D9}" srcOrd="0" destOrd="0" presId="urn:microsoft.com/office/officeart/2005/8/layout/hierarchy3"/>
    <dgm:cxn modelId="{3D5FAFA8-9D01-49B9-B028-56A3CC73DFBF}" type="presParOf" srcId="{155708FB-F93C-430A-9EA4-5AE3E6DAB9D9}" destId="{2D2D8DD2-A571-4FB7-A01C-DE312BEC0A85}" srcOrd="0" destOrd="0" presId="urn:microsoft.com/office/officeart/2005/8/layout/hierarchy3"/>
    <dgm:cxn modelId="{8BB50FC1-F8CD-4D94-B2EF-329ECA6A8540}" type="presParOf" srcId="{155708FB-F93C-430A-9EA4-5AE3E6DAB9D9}" destId="{94052F44-EA48-4240-BCD6-BA071C4A1598}" srcOrd="1" destOrd="0" presId="urn:microsoft.com/office/officeart/2005/8/layout/hierarchy3"/>
    <dgm:cxn modelId="{71E18848-3E74-4BCF-9E76-B94C92328291}" type="presParOf" srcId="{28A0B1E5-5075-4B94-B28B-5C30A7EE3948}" destId="{29231F77-5024-40A3-A484-FFDE98C16A9C}" srcOrd="1" destOrd="0" presId="urn:microsoft.com/office/officeart/2005/8/layout/hierarchy3"/>
    <dgm:cxn modelId="{05ABF73F-00CC-4E35-8A64-EDE0E5D22379}" type="presParOf" srcId="{29231F77-5024-40A3-A484-FFDE98C16A9C}" destId="{43253730-0F96-4E6D-A2FB-FA0D5CCF8684}" srcOrd="0" destOrd="0" presId="urn:microsoft.com/office/officeart/2005/8/layout/hierarchy3"/>
    <dgm:cxn modelId="{5C07CDCE-5980-4AFA-A3A6-F7024C0D93F2}" type="presParOf" srcId="{29231F77-5024-40A3-A484-FFDE98C16A9C}" destId="{356BABD8-CD88-4BAD-BF2C-F5DB0A269C6D}" srcOrd="1" destOrd="0" presId="urn:microsoft.com/office/officeart/2005/8/layout/hierarchy3"/>
    <dgm:cxn modelId="{BB00F4B4-770F-40DF-9C8A-9EAB136DA296}" type="presParOf" srcId="{B65144D4-65A2-4AFB-83B9-F337A9A72138}" destId="{0874F88E-00B8-4156-AE4F-471859BC161D}" srcOrd="4" destOrd="0" presId="urn:microsoft.com/office/officeart/2005/8/layout/hierarchy3"/>
    <dgm:cxn modelId="{D59C23C0-CDC0-4788-8406-7EEF3948EF90}" type="presParOf" srcId="{0874F88E-00B8-4156-AE4F-471859BC161D}" destId="{A7B936F0-6994-45BF-A16B-E779228404B4}" srcOrd="0" destOrd="0" presId="urn:microsoft.com/office/officeart/2005/8/layout/hierarchy3"/>
    <dgm:cxn modelId="{5AFF11E0-EE64-4A5B-900E-1021F47B4172}" type="presParOf" srcId="{A7B936F0-6994-45BF-A16B-E779228404B4}" destId="{622ADEF6-C3BD-4856-BC29-D6702F8C0670}" srcOrd="0" destOrd="0" presId="urn:microsoft.com/office/officeart/2005/8/layout/hierarchy3"/>
    <dgm:cxn modelId="{9E183A4A-86C1-498B-A8BB-39726A308ADE}" type="presParOf" srcId="{A7B936F0-6994-45BF-A16B-E779228404B4}" destId="{345E9A66-BECE-49E8-9E46-EE52420F11E2}" srcOrd="1" destOrd="0" presId="urn:microsoft.com/office/officeart/2005/8/layout/hierarchy3"/>
    <dgm:cxn modelId="{B7317BB0-EA48-4263-9D7A-1E82D4B48B05}" type="presParOf" srcId="{0874F88E-00B8-4156-AE4F-471859BC161D}" destId="{B35FF182-7A1B-4AD3-B354-55DD9B4D4BD1}" srcOrd="1" destOrd="0" presId="urn:microsoft.com/office/officeart/2005/8/layout/hierarchy3"/>
    <dgm:cxn modelId="{4CA9CFE3-EF28-41A9-B33E-8C0B7DC2AE02}" type="presParOf" srcId="{B35FF182-7A1B-4AD3-B354-55DD9B4D4BD1}" destId="{A81DD9BA-6EAE-4F98-ACD6-111B992F7C5A}" srcOrd="0" destOrd="0" presId="urn:microsoft.com/office/officeart/2005/8/layout/hierarchy3"/>
    <dgm:cxn modelId="{7A020018-BB07-40EF-A9D8-F22B7C198EF9}" type="presParOf" srcId="{B35FF182-7A1B-4AD3-B354-55DD9B4D4BD1}" destId="{90E5D2CC-AA1D-4FDF-812B-72B5E20BAFB8}" srcOrd="1" destOrd="0" presId="urn:microsoft.com/office/officeart/2005/8/layout/hierarchy3"/>
    <dgm:cxn modelId="{A56ADEE9-E711-4B36-BDE5-5561D5CAF78B}" type="presParOf" srcId="{B65144D4-65A2-4AFB-83B9-F337A9A72138}" destId="{7AD0764A-825A-42DF-A0B8-EB07FE31E7AD}" srcOrd="5" destOrd="0" presId="urn:microsoft.com/office/officeart/2005/8/layout/hierarchy3"/>
    <dgm:cxn modelId="{B4F4E2BB-A5D4-4ECA-925A-33CBFA34B11B}" type="presParOf" srcId="{7AD0764A-825A-42DF-A0B8-EB07FE31E7AD}" destId="{4C5B90CE-3612-4B21-A745-46609AB18568}" srcOrd="0" destOrd="0" presId="urn:microsoft.com/office/officeart/2005/8/layout/hierarchy3"/>
    <dgm:cxn modelId="{B6C16E38-359E-4D9C-BB18-3D258092C6D4}" type="presParOf" srcId="{4C5B90CE-3612-4B21-A745-46609AB18568}" destId="{70C19093-1741-42D9-8390-BBEEF649FFD2}" srcOrd="0" destOrd="0" presId="urn:microsoft.com/office/officeart/2005/8/layout/hierarchy3"/>
    <dgm:cxn modelId="{C039AD2D-F19F-4B32-AD1B-1B9021540D90}" type="presParOf" srcId="{4C5B90CE-3612-4B21-A745-46609AB18568}" destId="{212DC20F-A741-4AAD-AFB3-E68D8CDC200D}" srcOrd="1" destOrd="0" presId="urn:microsoft.com/office/officeart/2005/8/layout/hierarchy3"/>
    <dgm:cxn modelId="{03174009-0C65-4B2D-A124-8771E3F1CD8F}" type="presParOf" srcId="{7AD0764A-825A-42DF-A0B8-EB07FE31E7AD}" destId="{0DFE0170-5BE9-4947-9CE8-7DE8EA8D5BD6}" srcOrd="1" destOrd="0" presId="urn:microsoft.com/office/officeart/2005/8/layout/hierarchy3"/>
    <dgm:cxn modelId="{05365F25-B504-4FD1-954D-049679C42B29}" type="presParOf" srcId="{0DFE0170-5BE9-4947-9CE8-7DE8EA8D5BD6}" destId="{BC101357-1FAD-4A1C-B1F9-6112FE80C8DE}" srcOrd="0" destOrd="0" presId="urn:microsoft.com/office/officeart/2005/8/layout/hierarchy3"/>
    <dgm:cxn modelId="{F0102470-4061-436C-8398-9C04587C2868}" type="presParOf" srcId="{0DFE0170-5BE9-4947-9CE8-7DE8EA8D5BD6}" destId="{205377B0-79F4-4B75-B1F5-C8C89CD23C21}" srcOrd="1" destOrd="0" presId="urn:microsoft.com/office/officeart/2005/8/layout/hierarchy3"/>
    <dgm:cxn modelId="{F08960E5-A31E-44FD-9497-D40A3FD94B9E}" type="presParOf" srcId="{B65144D4-65A2-4AFB-83B9-F337A9A72138}" destId="{FF0491AE-7A42-4A38-95B7-1AF58E5F00AE}" srcOrd="6" destOrd="0" presId="urn:microsoft.com/office/officeart/2005/8/layout/hierarchy3"/>
    <dgm:cxn modelId="{14D7DB6F-0BB3-405C-8B42-4B5F25978533}" type="presParOf" srcId="{FF0491AE-7A42-4A38-95B7-1AF58E5F00AE}" destId="{858648D8-09AA-43AD-8227-6044AF8D05B5}" srcOrd="0" destOrd="0" presId="urn:microsoft.com/office/officeart/2005/8/layout/hierarchy3"/>
    <dgm:cxn modelId="{AFC1F2BB-C0BE-4CBA-8289-5184EBC659DF}" type="presParOf" srcId="{858648D8-09AA-43AD-8227-6044AF8D05B5}" destId="{5D6A22A0-DE1A-40B7-AE51-F73D37A5BF37}" srcOrd="0" destOrd="0" presId="urn:microsoft.com/office/officeart/2005/8/layout/hierarchy3"/>
    <dgm:cxn modelId="{4D2B0A39-BDEB-439B-96DF-4CE6E32E6A9D}" type="presParOf" srcId="{858648D8-09AA-43AD-8227-6044AF8D05B5}" destId="{5560B131-1FE0-4E7F-AC36-CE79546C1709}" srcOrd="1" destOrd="0" presId="urn:microsoft.com/office/officeart/2005/8/layout/hierarchy3"/>
    <dgm:cxn modelId="{E5AC5EE7-92EB-4DB1-BE02-4E89F8FB6C02}" type="presParOf" srcId="{FF0491AE-7A42-4A38-95B7-1AF58E5F00AE}" destId="{252B26EC-4D3D-4293-9803-1D5A22BACC04}" srcOrd="1" destOrd="0" presId="urn:microsoft.com/office/officeart/2005/8/layout/hierarchy3"/>
    <dgm:cxn modelId="{30497A53-8B8A-4C0B-BAA6-7C2CF17DAF14}" type="presParOf" srcId="{252B26EC-4D3D-4293-9803-1D5A22BACC04}" destId="{0755BA36-A7FE-4250-A00A-A145EBB1E137}" srcOrd="0" destOrd="0" presId="urn:microsoft.com/office/officeart/2005/8/layout/hierarchy3"/>
    <dgm:cxn modelId="{E4BCA8B7-485F-4CCC-8913-EB7FCB10EF36}" type="presParOf" srcId="{252B26EC-4D3D-4293-9803-1D5A22BACC04}" destId="{79FD790F-5CBC-44B3-9555-C3A93891944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8FB9F-D394-4824-87FE-37D8A9EF5E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27A9F4-AD58-40C3-9BC1-933CD023EC08}">
      <dgm:prSet phldrT="[Текст]"/>
      <dgm:spPr/>
      <dgm:t>
        <a:bodyPr/>
        <a:lstStyle/>
        <a:p>
          <a:r>
            <a:rPr lang="ru-RU" b="1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Спеціальність</a:t>
          </a:r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 133 «</a:t>
          </a:r>
          <a:r>
            <a:rPr lang="ru-RU" b="1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Галузеве</a:t>
          </a:r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 </a:t>
          </a:r>
          <a:r>
            <a:rPr lang="ru-RU" b="1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машинобудування</a:t>
          </a:r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»</a:t>
          </a:r>
        </a:p>
      </dgm:t>
    </dgm:pt>
    <dgm:pt modelId="{60FBE075-9B00-4941-B2F1-CE3A532BAEDC}" type="parTrans" cxnId="{ABFCA697-48CA-4C3A-AF86-C6FC9070D8C9}">
      <dgm:prSet/>
      <dgm:spPr/>
      <dgm:t>
        <a:bodyPr/>
        <a:lstStyle/>
        <a:p>
          <a:endParaRPr lang="ru-RU"/>
        </a:p>
      </dgm:t>
    </dgm:pt>
    <dgm:pt modelId="{3C925F3A-E14A-4ACE-AD81-B393FBC8459A}" type="sibTrans" cxnId="{ABFCA697-48CA-4C3A-AF86-C6FC9070D8C9}">
      <dgm:prSet/>
      <dgm:spPr/>
      <dgm:t>
        <a:bodyPr/>
        <a:lstStyle/>
        <a:p>
          <a:endParaRPr lang="ru-RU"/>
        </a:p>
      </dgm:t>
    </dgm:pt>
    <dgm:pt modelId="{031CD482-6E9A-4CF5-9D84-014B53C544D9}">
      <dgm:prSet phldrT="[Текст]"/>
      <dgm:spPr>
        <a:solidFill>
          <a:srgbClr val="FFFFFF">
            <a:shade val="85000"/>
            <a:alpha val="70000"/>
          </a:srgbClr>
        </a:solidFill>
      </dgm:spPr>
      <dgm:t>
        <a:bodyPr/>
        <a:lstStyle/>
        <a:p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Двигуни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внутрішнього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згорання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(бакалавр, 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магістр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</a:t>
          </a:r>
        </a:p>
      </dgm:t>
    </dgm:pt>
    <dgm:pt modelId="{B798F766-4A83-4FCD-8296-9C64D53AF8D0}" type="parTrans" cxnId="{E25A7537-2E8E-4DB0-A7A6-066FBAB3B9E6}">
      <dgm:prSet/>
      <dgm:spPr/>
      <dgm:t>
        <a:bodyPr/>
        <a:lstStyle/>
        <a:p>
          <a:endParaRPr lang="ru-RU"/>
        </a:p>
      </dgm:t>
    </dgm:pt>
    <dgm:pt modelId="{E38CB18F-8370-461E-B4B8-2C2E20E552A6}" type="sibTrans" cxnId="{E25A7537-2E8E-4DB0-A7A6-066FBAB3B9E6}">
      <dgm:prSet/>
      <dgm:spPr/>
      <dgm:t>
        <a:bodyPr/>
        <a:lstStyle/>
        <a:p>
          <a:endParaRPr lang="ru-RU"/>
        </a:p>
      </dgm:t>
    </dgm:pt>
    <dgm:pt modelId="{4C1DF866-C674-49B3-B58A-73BE012FB511}">
      <dgm:prSet phldrT="[Текст]"/>
      <dgm:spPr/>
      <dgm:t>
        <a:bodyPr/>
        <a:lstStyle/>
        <a:p>
          <a:r>
            <a:rPr lang="ru-RU" b="1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Спеціальність</a:t>
          </a:r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 275 «</a:t>
          </a:r>
          <a:r>
            <a:rPr lang="ru-RU" b="1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Транспортні</a:t>
          </a:r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 </a:t>
          </a:r>
          <a:r>
            <a:rPr lang="ru-RU" b="1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технології</a:t>
          </a:r>
          <a:r>
            <a:rPr lang="ru-RU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»</a:t>
          </a:r>
        </a:p>
      </dgm:t>
    </dgm:pt>
    <dgm:pt modelId="{44DF7082-B8A3-4EF6-832B-6B3446D2900D}" type="parTrans" cxnId="{2EF72E19-B09A-416E-B719-B90136A6C104}">
      <dgm:prSet/>
      <dgm:spPr/>
      <dgm:t>
        <a:bodyPr/>
        <a:lstStyle/>
        <a:p>
          <a:endParaRPr lang="ru-RU"/>
        </a:p>
      </dgm:t>
    </dgm:pt>
    <dgm:pt modelId="{09625A8B-9358-4301-9F44-4D720C0B85E6}" type="sibTrans" cxnId="{2EF72E19-B09A-416E-B719-B90136A6C104}">
      <dgm:prSet/>
      <dgm:spPr/>
      <dgm:t>
        <a:bodyPr/>
        <a:lstStyle/>
        <a:p>
          <a:endParaRPr lang="ru-RU"/>
        </a:p>
      </dgm:t>
    </dgm:pt>
    <dgm:pt modelId="{3C256764-9671-431C-A1A6-98C17FEE87F0}">
      <dgm:prSet phldrT="[Текст]"/>
      <dgm:spPr>
        <a:solidFill>
          <a:srgbClr val="FFFFFF">
            <a:shade val="85000"/>
            <a:alpha val="70000"/>
          </a:srgbClr>
        </a:solidFill>
      </dgm:spPr>
      <dgm:t>
        <a:bodyPr/>
        <a:lstStyle/>
        <a:p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Організація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перевезень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і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логістичне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управління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на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залізничному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транспорті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(бакалавр)</a:t>
          </a:r>
        </a:p>
      </dgm:t>
    </dgm:pt>
    <dgm:pt modelId="{7A0A42C8-B75B-4B4E-A73F-50B592395C71}" type="parTrans" cxnId="{70FD40E0-DF1A-47C9-9EE1-70097074F25C}">
      <dgm:prSet/>
      <dgm:spPr/>
      <dgm:t>
        <a:bodyPr/>
        <a:lstStyle/>
        <a:p>
          <a:endParaRPr lang="ru-RU"/>
        </a:p>
      </dgm:t>
    </dgm:pt>
    <dgm:pt modelId="{B261BD04-CA82-44CC-B9F6-A7CD6958BDD5}" type="sibTrans" cxnId="{70FD40E0-DF1A-47C9-9EE1-70097074F25C}">
      <dgm:prSet/>
      <dgm:spPr/>
      <dgm:t>
        <a:bodyPr/>
        <a:lstStyle/>
        <a:p>
          <a:endParaRPr lang="ru-RU"/>
        </a:p>
      </dgm:t>
    </dgm:pt>
    <dgm:pt modelId="{DBC74D46-9008-4AA7-984D-8D244187E605}">
      <dgm:prSet phldrT="[Текст]"/>
      <dgm:spPr>
        <a:solidFill>
          <a:srgbClr val="FFFFFF">
            <a:shade val="85000"/>
            <a:alpha val="70000"/>
          </a:srgbClr>
        </a:solidFill>
      </dgm:spPr>
      <dgm:t>
        <a:bodyPr/>
        <a:lstStyle/>
        <a:p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Організація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перевезень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і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логістичне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управління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на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автомобільному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транспорті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(бакалавр)</a:t>
          </a:r>
        </a:p>
      </dgm:t>
    </dgm:pt>
    <dgm:pt modelId="{A3237A33-F1B6-4930-9F0D-2933BF7E1CA7}" type="parTrans" cxnId="{D3C0C2CA-E571-4BE4-9245-0669E1A20D12}">
      <dgm:prSet/>
      <dgm:spPr/>
      <dgm:t>
        <a:bodyPr/>
        <a:lstStyle/>
        <a:p>
          <a:endParaRPr lang="ru-RU"/>
        </a:p>
      </dgm:t>
    </dgm:pt>
    <dgm:pt modelId="{86D53FA6-55B3-4348-AF34-7D7B7A2952CB}" type="sibTrans" cxnId="{D3C0C2CA-E571-4BE4-9245-0669E1A20D12}">
      <dgm:prSet/>
      <dgm:spPr/>
      <dgm:t>
        <a:bodyPr/>
        <a:lstStyle/>
        <a:p>
          <a:endParaRPr lang="ru-RU"/>
        </a:p>
      </dgm:t>
    </dgm:pt>
    <dgm:pt modelId="{4C0B0C70-B47A-4EDD-B7F8-4984B44C627C}">
      <dgm:prSet phldrT="[Текст]"/>
      <dgm:spPr>
        <a:solidFill>
          <a:srgbClr val="FFFFFF">
            <a:shade val="85000"/>
            <a:alpha val="70000"/>
          </a:srgbClr>
        </a:solidFill>
      </dgm:spPr>
      <dgm:t>
        <a:bodyPr/>
        <a:lstStyle/>
        <a:p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Експлуатація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, 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випробування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та 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сервіс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автомобілів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та 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тракторів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(бакалавр)</a:t>
          </a:r>
        </a:p>
      </dgm:t>
    </dgm:pt>
    <dgm:pt modelId="{32277E4C-9DD4-4E72-8591-80D3384DFBD5}" type="parTrans" cxnId="{E7B96AC8-BFDA-49F1-AC8C-96A06C62A307}">
      <dgm:prSet/>
      <dgm:spPr/>
      <dgm:t>
        <a:bodyPr/>
        <a:lstStyle/>
        <a:p>
          <a:endParaRPr lang="ru-RU"/>
        </a:p>
      </dgm:t>
    </dgm:pt>
    <dgm:pt modelId="{A8EF09C8-A510-4ADC-B69E-31DBD1730C17}" type="sibTrans" cxnId="{E7B96AC8-BFDA-49F1-AC8C-96A06C62A307}">
      <dgm:prSet/>
      <dgm:spPr/>
      <dgm:t>
        <a:bodyPr/>
        <a:lstStyle/>
        <a:p>
          <a:endParaRPr lang="ru-RU"/>
        </a:p>
      </dgm:t>
    </dgm:pt>
    <dgm:pt modelId="{FB8D165D-6F52-4581-8D31-FC1E96819502}">
      <dgm:prSet phldrT="[Текст]"/>
      <dgm:spPr>
        <a:solidFill>
          <a:srgbClr val="FFFFFF">
            <a:shade val="85000"/>
            <a:alpha val="70000"/>
          </a:srgbClr>
        </a:solidFill>
      </dgm:spPr>
      <dgm:t>
        <a:bodyPr/>
        <a:lstStyle/>
        <a:p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Колісні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та 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гусеничні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транспортні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засоби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</a:t>
          </a:r>
          <a:r>
            <a:rPr lang="ru-RU" b="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магістр</a:t>
          </a:r>
          <a:r>
            <a:rPr lang="ru-RU" b="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</a:t>
          </a:r>
        </a:p>
      </dgm:t>
    </dgm:pt>
    <dgm:pt modelId="{40421A93-D974-4F6F-88EC-3C7032E6A47D}" type="parTrans" cxnId="{19F82F75-650B-4189-B7E2-78AFE05E0824}">
      <dgm:prSet/>
      <dgm:spPr/>
    </dgm:pt>
    <dgm:pt modelId="{4BC84888-3B51-4C02-BFCB-F6901CB5D995}" type="sibTrans" cxnId="{19F82F75-650B-4189-B7E2-78AFE05E0824}">
      <dgm:prSet/>
      <dgm:spPr/>
    </dgm:pt>
    <dgm:pt modelId="{A6D1D936-A4E0-4CAE-9755-0B138B521951}">
      <dgm:prSet phldrT="[Текст]"/>
      <dgm:spPr>
        <a:solidFill>
          <a:srgbClr val="FFFFFF">
            <a:shade val="85000"/>
            <a:alpha val="70000"/>
          </a:srgbClr>
        </a:solidFill>
      </dgm:spPr>
      <dgm:t>
        <a:bodyPr/>
        <a:lstStyle/>
        <a:p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Транспортні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технології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(на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залізничному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транспорті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 (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магістр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</a:t>
          </a:r>
        </a:p>
      </dgm:t>
    </dgm:pt>
    <dgm:pt modelId="{6C2547C8-AF33-48CF-8C07-AC649DD4BB4C}" type="parTrans" cxnId="{7A24C9BD-D240-4FB3-BF03-DEE59F4B3B07}">
      <dgm:prSet/>
      <dgm:spPr/>
    </dgm:pt>
    <dgm:pt modelId="{81D0DDDA-171E-4A5F-8B98-ABFF02C8ED8A}" type="sibTrans" cxnId="{7A24C9BD-D240-4FB3-BF03-DEE59F4B3B07}">
      <dgm:prSet/>
      <dgm:spPr/>
    </dgm:pt>
    <dgm:pt modelId="{3A1D408F-C9FF-45A8-B22D-45BC22C22991}">
      <dgm:prSet phldrT="[Текст]"/>
      <dgm:spPr>
        <a:solidFill>
          <a:srgbClr val="FFFFFF">
            <a:shade val="85000"/>
            <a:alpha val="70000"/>
          </a:srgbClr>
        </a:solidFill>
      </dgm:spPr>
      <dgm:t>
        <a:bodyPr/>
        <a:lstStyle/>
        <a:p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Транспортні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технології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(на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автомобільному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транспорті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 (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магістр</a:t>
          </a:r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</a:t>
          </a:r>
        </a:p>
      </dgm:t>
    </dgm:pt>
    <dgm:pt modelId="{C18E14B2-759B-4CDE-9276-4608C195E348}" type="parTrans" cxnId="{AB09597C-733D-49A0-BEBE-A8134173D2C1}">
      <dgm:prSet/>
      <dgm:spPr/>
    </dgm:pt>
    <dgm:pt modelId="{D904B19B-4AC7-42C0-89D2-1A411CA08CF8}" type="sibTrans" cxnId="{AB09597C-733D-49A0-BEBE-A8134173D2C1}">
      <dgm:prSet/>
      <dgm:spPr/>
    </dgm:pt>
    <dgm:pt modelId="{827DBA60-A749-433D-915D-B2EC04808A34}" type="pres">
      <dgm:prSet presAssocID="{22E8FB9F-D394-4824-87FE-37D8A9EF5E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F11D04-2757-4D33-8BA6-08D6AC633108}" type="pres">
      <dgm:prSet presAssocID="{BE27A9F4-AD58-40C3-9BC1-933CD023EC0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99AAA-7E12-466A-8E10-45BC8A5641AC}" type="pres">
      <dgm:prSet presAssocID="{BE27A9F4-AD58-40C3-9BC1-933CD023EC0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0D5FE-00C0-4319-A21D-6EC93FDAC533}" type="pres">
      <dgm:prSet presAssocID="{4C1DF866-C674-49B3-B58A-73BE012FB5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8AD60-B8B1-4136-923A-812ED087DC14}" type="pres">
      <dgm:prSet presAssocID="{4C1DF866-C674-49B3-B58A-73BE012FB51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A7537-2E8E-4DB0-A7A6-066FBAB3B9E6}" srcId="{BE27A9F4-AD58-40C3-9BC1-933CD023EC08}" destId="{031CD482-6E9A-4CF5-9D84-014B53C544D9}" srcOrd="2" destOrd="0" parTransId="{B798F766-4A83-4FCD-8296-9C64D53AF8D0}" sibTransId="{E38CB18F-8370-461E-B4B8-2C2E20E552A6}"/>
    <dgm:cxn modelId="{D3C0C2CA-E571-4BE4-9245-0669E1A20D12}" srcId="{4C1DF866-C674-49B3-B58A-73BE012FB511}" destId="{DBC74D46-9008-4AA7-984D-8D244187E605}" srcOrd="1" destOrd="0" parTransId="{A3237A33-F1B6-4930-9F0D-2933BF7E1CA7}" sibTransId="{86D53FA6-55B3-4348-AF34-7D7B7A2952CB}"/>
    <dgm:cxn modelId="{FEAAD6CC-E74D-4ADF-9B9E-7D47A967736C}" type="presOf" srcId="{4C0B0C70-B47A-4EDD-B7F8-4984B44C627C}" destId="{03F99AAA-7E12-466A-8E10-45BC8A5641AC}" srcOrd="0" destOrd="0" presId="urn:microsoft.com/office/officeart/2005/8/layout/vList2"/>
    <dgm:cxn modelId="{67481D89-F789-43D6-9DD1-1BEC2F166D3A}" type="presOf" srcId="{FB8D165D-6F52-4581-8D31-FC1E96819502}" destId="{03F99AAA-7E12-466A-8E10-45BC8A5641AC}" srcOrd="0" destOrd="1" presId="urn:microsoft.com/office/officeart/2005/8/layout/vList2"/>
    <dgm:cxn modelId="{ABFCA697-48CA-4C3A-AF86-C6FC9070D8C9}" srcId="{22E8FB9F-D394-4824-87FE-37D8A9EF5E90}" destId="{BE27A9F4-AD58-40C3-9BC1-933CD023EC08}" srcOrd="0" destOrd="0" parTransId="{60FBE075-9B00-4941-B2F1-CE3A532BAEDC}" sibTransId="{3C925F3A-E14A-4ACE-AD81-B393FBC8459A}"/>
    <dgm:cxn modelId="{BC338682-58C4-472F-A588-77AA2F33F200}" type="presOf" srcId="{4C1DF866-C674-49B3-B58A-73BE012FB511}" destId="{B390D5FE-00C0-4319-A21D-6EC93FDAC533}" srcOrd="0" destOrd="0" presId="urn:microsoft.com/office/officeart/2005/8/layout/vList2"/>
    <dgm:cxn modelId="{82E67B86-B81B-4500-B649-40CC98A74DF6}" type="presOf" srcId="{DBC74D46-9008-4AA7-984D-8D244187E605}" destId="{7008AD60-B8B1-4136-923A-812ED087DC14}" srcOrd="0" destOrd="1" presId="urn:microsoft.com/office/officeart/2005/8/layout/vList2"/>
    <dgm:cxn modelId="{7A24C9BD-D240-4FB3-BF03-DEE59F4B3B07}" srcId="{4C1DF866-C674-49B3-B58A-73BE012FB511}" destId="{A6D1D936-A4E0-4CAE-9755-0B138B521951}" srcOrd="2" destOrd="0" parTransId="{6C2547C8-AF33-48CF-8C07-AC649DD4BB4C}" sibTransId="{81D0DDDA-171E-4A5F-8B98-ABFF02C8ED8A}"/>
    <dgm:cxn modelId="{5948133E-A459-45D8-89E4-144C9FE8995C}" type="presOf" srcId="{031CD482-6E9A-4CF5-9D84-014B53C544D9}" destId="{03F99AAA-7E12-466A-8E10-45BC8A5641AC}" srcOrd="0" destOrd="2" presId="urn:microsoft.com/office/officeart/2005/8/layout/vList2"/>
    <dgm:cxn modelId="{CDFCF19E-D543-4943-8E91-6D29E26F66D3}" type="presOf" srcId="{3A1D408F-C9FF-45A8-B22D-45BC22C22991}" destId="{7008AD60-B8B1-4136-923A-812ED087DC14}" srcOrd="0" destOrd="3" presId="urn:microsoft.com/office/officeart/2005/8/layout/vList2"/>
    <dgm:cxn modelId="{9CD552A3-7424-44D5-BA66-D29DD50C71D6}" type="presOf" srcId="{A6D1D936-A4E0-4CAE-9755-0B138B521951}" destId="{7008AD60-B8B1-4136-923A-812ED087DC14}" srcOrd="0" destOrd="2" presId="urn:microsoft.com/office/officeart/2005/8/layout/vList2"/>
    <dgm:cxn modelId="{AB09597C-733D-49A0-BEBE-A8134173D2C1}" srcId="{4C1DF866-C674-49B3-B58A-73BE012FB511}" destId="{3A1D408F-C9FF-45A8-B22D-45BC22C22991}" srcOrd="3" destOrd="0" parTransId="{C18E14B2-759B-4CDE-9276-4608C195E348}" sibTransId="{D904B19B-4AC7-42C0-89D2-1A411CA08CF8}"/>
    <dgm:cxn modelId="{22DF1816-4B0B-4C57-97CA-061F786E7453}" type="presOf" srcId="{BE27A9F4-AD58-40C3-9BC1-933CD023EC08}" destId="{82F11D04-2757-4D33-8BA6-08D6AC633108}" srcOrd="0" destOrd="0" presId="urn:microsoft.com/office/officeart/2005/8/layout/vList2"/>
    <dgm:cxn modelId="{B9DB6BD1-2C91-4904-B178-B4B515EDBF90}" type="presOf" srcId="{3C256764-9671-431C-A1A6-98C17FEE87F0}" destId="{7008AD60-B8B1-4136-923A-812ED087DC14}" srcOrd="0" destOrd="0" presId="urn:microsoft.com/office/officeart/2005/8/layout/vList2"/>
    <dgm:cxn modelId="{2EF72E19-B09A-416E-B719-B90136A6C104}" srcId="{22E8FB9F-D394-4824-87FE-37D8A9EF5E90}" destId="{4C1DF866-C674-49B3-B58A-73BE012FB511}" srcOrd="1" destOrd="0" parTransId="{44DF7082-B8A3-4EF6-832B-6B3446D2900D}" sibTransId="{09625A8B-9358-4301-9F44-4D720C0B85E6}"/>
    <dgm:cxn modelId="{70FD40E0-DF1A-47C9-9EE1-70097074F25C}" srcId="{4C1DF866-C674-49B3-B58A-73BE012FB511}" destId="{3C256764-9671-431C-A1A6-98C17FEE87F0}" srcOrd="0" destOrd="0" parTransId="{7A0A42C8-B75B-4B4E-A73F-50B592395C71}" sibTransId="{B261BD04-CA82-44CC-B9F6-A7CD6958BDD5}"/>
    <dgm:cxn modelId="{E7B96AC8-BFDA-49F1-AC8C-96A06C62A307}" srcId="{BE27A9F4-AD58-40C3-9BC1-933CD023EC08}" destId="{4C0B0C70-B47A-4EDD-B7F8-4984B44C627C}" srcOrd="0" destOrd="0" parTransId="{32277E4C-9DD4-4E72-8591-80D3384DFBD5}" sibTransId="{A8EF09C8-A510-4ADC-B69E-31DBD1730C17}"/>
    <dgm:cxn modelId="{19F82F75-650B-4189-B7E2-78AFE05E0824}" srcId="{BE27A9F4-AD58-40C3-9BC1-933CD023EC08}" destId="{FB8D165D-6F52-4581-8D31-FC1E96819502}" srcOrd="1" destOrd="0" parTransId="{40421A93-D974-4F6F-88EC-3C7032E6A47D}" sibTransId="{4BC84888-3B51-4C02-BFCB-F6901CB5D995}"/>
    <dgm:cxn modelId="{A973FC68-190E-41C3-86DE-744DA6F73F27}" type="presOf" srcId="{22E8FB9F-D394-4824-87FE-37D8A9EF5E90}" destId="{827DBA60-A749-433D-915D-B2EC04808A34}" srcOrd="0" destOrd="0" presId="urn:microsoft.com/office/officeart/2005/8/layout/vList2"/>
    <dgm:cxn modelId="{4A38C92A-F65D-4FC0-B0E8-E5D6A24B10F9}" type="presParOf" srcId="{827DBA60-A749-433D-915D-B2EC04808A34}" destId="{82F11D04-2757-4D33-8BA6-08D6AC633108}" srcOrd="0" destOrd="0" presId="urn:microsoft.com/office/officeart/2005/8/layout/vList2"/>
    <dgm:cxn modelId="{85EDD8C9-7E5A-4EEB-95BE-6D0F67458011}" type="presParOf" srcId="{827DBA60-A749-433D-915D-B2EC04808A34}" destId="{03F99AAA-7E12-466A-8E10-45BC8A5641AC}" srcOrd="1" destOrd="0" presId="urn:microsoft.com/office/officeart/2005/8/layout/vList2"/>
    <dgm:cxn modelId="{9132D32B-1B0F-4C03-9360-79EFB84A57AA}" type="presParOf" srcId="{827DBA60-A749-433D-915D-B2EC04808A34}" destId="{B390D5FE-00C0-4319-A21D-6EC93FDAC533}" srcOrd="2" destOrd="0" presId="urn:microsoft.com/office/officeart/2005/8/layout/vList2"/>
    <dgm:cxn modelId="{A038AADE-713E-4A8E-8CBD-A6DACDC7C8C0}" type="presParOf" srcId="{827DBA60-A749-433D-915D-B2EC04808A34}" destId="{7008AD60-B8B1-4136-923A-812ED087DC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E6D2-4DA8-45A8-989B-86399DBABB29}">
      <dsp:nvSpPr>
        <dsp:cNvPr id="0" name=""/>
        <dsp:cNvSpPr/>
      </dsp:nvSpPr>
      <dsp:spPr>
        <a:xfrm>
          <a:off x="282655" y="261901"/>
          <a:ext cx="1325186" cy="66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1961</a:t>
          </a:r>
        </a:p>
      </dsp:txBody>
      <dsp:txXfrm>
        <a:off x="302062" y="281308"/>
        <a:ext cx="1286372" cy="623779"/>
      </dsp:txXfrm>
    </dsp:sp>
    <dsp:sp modelId="{CD055EEF-79EC-4B8E-A40D-0387D7E780AC}">
      <dsp:nvSpPr>
        <dsp:cNvPr id="0" name=""/>
        <dsp:cNvSpPr/>
      </dsp:nvSpPr>
      <dsp:spPr>
        <a:xfrm>
          <a:off x="415174" y="924494"/>
          <a:ext cx="132518" cy="49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45"/>
              </a:lnTo>
              <a:lnTo>
                <a:pt x="132518" y="496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3C5DD-6B6E-4C49-AF46-3CFEC5AA679F}">
      <dsp:nvSpPr>
        <dsp:cNvPr id="0" name=""/>
        <dsp:cNvSpPr/>
      </dsp:nvSpPr>
      <dsp:spPr>
        <a:xfrm>
          <a:off x="547692" y="1090142"/>
          <a:ext cx="1060149" cy="662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latin typeface="Roboto" panose="02000000000000000000" pitchFamily="2" charset="0"/>
              <a:ea typeface="Roboto" panose="02000000000000000000" pitchFamily="2" charset="0"/>
            </a:rPr>
            <a:t>рік</a:t>
          </a: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ru-RU" sz="1200" kern="1200" dirty="0" err="1">
              <a:latin typeface="Roboto" panose="02000000000000000000" pitchFamily="2" charset="0"/>
              <a:ea typeface="Roboto" panose="02000000000000000000" pitchFamily="2" charset="0"/>
            </a:rPr>
            <a:t>заснування</a:t>
          </a:r>
          <a:endParaRPr lang="ru-RU" sz="1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67099" y="1109549"/>
        <a:ext cx="1021335" cy="623779"/>
      </dsp:txXfrm>
    </dsp:sp>
    <dsp:sp modelId="{96927228-57EA-46BC-9D70-CF9990BADA40}">
      <dsp:nvSpPr>
        <dsp:cNvPr id="0" name=""/>
        <dsp:cNvSpPr/>
      </dsp:nvSpPr>
      <dsp:spPr>
        <a:xfrm>
          <a:off x="1826975" y="885765"/>
          <a:ext cx="1325186" cy="66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57</a:t>
          </a:r>
        </a:p>
      </dsp:txBody>
      <dsp:txXfrm>
        <a:off x="1846382" y="905172"/>
        <a:ext cx="1286372" cy="623779"/>
      </dsp:txXfrm>
    </dsp:sp>
    <dsp:sp modelId="{C7847B45-E2D0-4C8C-8406-4D1119CEDE0A}">
      <dsp:nvSpPr>
        <dsp:cNvPr id="0" name=""/>
        <dsp:cNvSpPr/>
      </dsp:nvSpPr>
      <dsp:spPr>
        <a:xfrm>
          <a:off x="1959494" y="1548359"/>
          <a:ext cx="132539" cy="49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45"/>
              </a:lnTo>
              <a:lnTo>
                <a:pt x="132539" y="496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73A68-40B7-4D21-8CB3-6AD270D1BB52}">
      <dsp:nvSpPr>
        <dsp:cNvPr id="0" name=""/>
        <dsp:cNvSpPr/>
      </dsp:nvSpPr>
      <dsp:spPr>
        <a:xfrm>
          <a:off x="2092033" y="1714007"/>
          <a:ext cx="1060149" cy="662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>
              <a:latin typeface="Roboto" panose="02000000000000000000" pitchFamily="2" charset="0"/>
              <a:ea typeface="Roboto" panose="02000000000000000000" pitchFamily="2" charset="0"/>
            </a:rPr>
            <a:t>викладачів</a:t>
          </a:r>
          <a: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  <a:t> та </a:t>
          </a:r>
          <a:r>
            <a:rPr lang="ru-RU" sz="1100" kern="1200" dirty="0" err="1">
              <a:latin typeface="Roboto" panose="02000000000000000000" pitchFamily="2" charset="0"/>
              <a:ea typeface="Roboto" panose="02000000000000000000" pitchFamily="2" charset="0"/>
            </a:rPr>
            <a:t>співробітників</a:t>
          </a:r>
          <a:endParaRPr lang="ru-RU" sz="11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111440" y="1733414"/>
        <a:ext cx="1021335" cy="623779"/>
      </dsp:txXfrm>
    </dsp:sp>
    <dsp:sp modelId="{9939789F-48E4-4FB6-A175-E2595AEEB85C}">
      <dsp:nvSpPr>
        <dsp:cNvPr id="0" name=""/>
        <dsp:cNvSpPr/>
      </dsp:nvSpPr>
      <dsp:spPr>
        <a:xfrm>
          <a:off x="3394870" y="1502077"/>
          <a:ext cx="1325186" cy="66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4</a:t>
          </a:r>
        </a:p>
      </dsp:txBody>
      <dsp:txXfrm>
        <a:off x="3414277" y="1521484"/>
        <a:ext cx="1286372" cy="623779"/>
      </dsp:txXfrm>
    </dsp:sp>
    <dsp:sp modelId="{AC433E66-99EE-4328-81CD-1F5A88751FA4}">
      <dsp:nvSpPr>
        <dsp:cNvPr id="0" name=""/>
        <dsp:cNvSpPr/>
      </dsp:nvSpPr>
      <dsp:spPr>
        <a:xfrm>
          <a:off x="3527388" y="2164670"/>
          <a:ext cx="132521" cy="49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45"/>
              </a:lnTo>
              <a:lnTo>
                <a:pt x="132521" y="496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A71B8-8DE6-4F21-9977-50E2BEC5E025}">
      <dsp:nvSpPr>
        <dsp:cNvPr id="0" name=""/>
        <dsp:cNvSpPr/>
      </dsp:nvSpPr>
      <dsp:spPr>
        <a:xfrm>
          <a:off x="3659910" y="2330318"/>
          <a:ext cx="1060149" cy="662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>
              <a:latin typeface="Roboto" panose="02000000000000000000" pitchFamily="2" charset="0"/>
              <a:ea typeface="Roboto" panose="02000000000000000000" pitchFamily="2" charset="0"/>
            </a:rPr>
            <a:t>кафедри</a:t>
          </a:r>
          <a:r>
            <a:rPr lang="ru-RU" sz="1100" kern="1200" dirty="0"/>
            <a:t> </a:t>
          </a:r>
        </a:p>
      </dsp:txBody>
      <dsp:txXfrm>
        <a:off x="3679317" y="2349725"/>
        <a:ext cx="1021335" cy="623779"/>
      </dsp:txXfrm>
    </dsp:sp>
    <dsp:sp modelId="{2D2D8DD2-A571-4FB7-A01C-DE312BEC0A85}">
      <dsp:nvSpPr>
        <dsp:cNvPr id="0" name=""/>
        <dsp:cNvSpPr/>
      </dsp:nvSpPr>
      <dsp:spPr>
        <a:xfrm>
          <a:off x="4948611" y="2131792"/>
          <a:ext cx="1325186" cy="66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450</a:t>
          </a:r>
        </a:p>
      </dsp:txBody>
      <dsp:txXfrm>
        <a:off x="4968018" y="2151199"/>
        <a:ext cx="1286372" cy="623779"/>
      </dsp:txXfrm>
    </dsp:sp>
    <dsp:sp modelId="{43253730-0F96-4E6D-A2FB-FA0D5CCF8684}">
      <dsp:nvSpPr>
        <dsp:cNvPr id="0" name=""/>
        <dsp:cNvSpPr/>
      </dsp:nvSpPr>
      <dsp:spPr>
        <a:xfrm>
          <a:off x="5081130" y="2794386"/>
          <a:ext cx="132523" cy="49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45"/>
              </a:lnTo>
              <a:lnTo>
                <a:pt x="132523" y="496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BABD8-CD88-4BAD-BF2C-F5DB0A269C6D}">
      <dsp:nvSpPr>
        <dsp:cNvPr id="0" name=""/>
        <dsp:cNvSpPr/>
      </dsp:nvSpPr>
      <dsp:spPr>
        <a:xfrm>
          <a:off x="5213654" y="2960034"/>
          <a:ext cx="1060149" cy="662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здобувачів</a:t>
          </a:r>
          <a:r>
            <a:rPr lang="ru-RU" sz="11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ru-RU" sz="1100" b="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освіти</a:t>
          </a:r>
          <a:endParaRPr lang="ru-RU" sz="1100" b="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233061" y="2979441"/>
        <a:ext cx="1021335" cy="623779"/>
      </dsp:txXfrm>
    </dsp:sp>
    <dsp:sp modelId="{622ADEF6-C3BD-4856-BC29-D6702F8C0670}">
      <dsp:nvSpPr>
        <dsp:cNvPr id="0" name=""/>
        <dsp:cNvSpPr/>
      </dsp:nvSpPr>
      <dsp:spPr>
        <a:xfrm>
          <a:off x="6461259" y="2779067"/>
          <a:ext cx="1325186" cy="66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4</a:t>
          </a:r>
        </a:p>
      </dsp:txBody>
      <dsp:txXfrm>
        <a:off x="6480666" y="2798474"/>
        <a:ext cx="1286372" cy="623779"/>
      </dsp:txXfrm>
    </dsp:sp>
    <dsp:sp modelId="{A81DD9BA-6EAE-4F98-ACD6-111B992F7C5A}">
      <dsp:nvSpPr>
        <dsp:cNvPr id="0" name=""/>
        <dsp:cNvSpPr/>
      </dsp:nvSpPr>
      <dsp:spPr>
        <a:xfrm>
          <a:off x="6593778" y="3441660"/>
          <a:ext cx="132518" cy="49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45"/>
              </a:lnTo>
              <a:lnTo>
                <a:pt x="132518" y="496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5D2CC-AA1D-4FDF-812B-72B5E20BAFB8}">
      <dsp:nvSpPr>
        <dsp:cNvPr id="0" name=""/>
        <dsp:cNvSpPr/>
      </dsp:nvSpPr>
      <dsp:spPr>
        <a:xfrm>
          <a:off x="6726297" y="3607308"/>
          <a:ext cx="1060149" cy="662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>
              <a:latin typeface="Roboto" panose="02000000000000000000" pitchFamily="2" charset="0"/>
              <a:ea typeface="Roboto" panose="02000000000000000000" pitchFamily="2" charset="0"/>
            </a:rPr>
            <a:t>освітні</a:t>
          </a:r>
          <a: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ru-RU" sz="1100" kern="1200" dirty="0" err="1">
              <a:latin typeface="Roboto" panose="02000000000000000000" pitchFamily="2" charset="0"/>
              <a:ea typeface="Roboto" panose="02000000000000000000" pitchFamily="2" charset="0"/>
            </a:rPr>
            <a:t>програми</a:t>
          </a:r>
          <a:endParaRPr lang="ru-RU" sz="11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6745704" y="3626715"/>
        <a:ext cx="1021335" cy="623779"/>
      </dsp:txXfrm>
    </dsp:sp>
    <dsp:sp modelId="{70C19093-1741-42D9-8390-BBEEF649FFD2}">
      <dsp:nvSpPr>
        <dsp:cNvPr id="0" name=""/>
        <dsp:cNvSpPr/>
      </dsp:nvSpPr>
      <dsp:spPr>
        <a:xfrm>
          <a:off x="7973907" y="3385240"/>
          <a:ext cx="1325186" cy="66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7</a:t>
          </a:r>
        </a:p>
      </dsp:txBody>
      <dsp:txXfrm>
        <a:off x="7993314" y="3404647"/>
        <a:ext cx="1286372" cy="623779"/>
      </dsp:txXfrm>
    </dsp:sp>
    <dsp:sp modelId="{BC101357-1FAD-4A1C-B1F9-6112FE80C8DE}">
      <dsp:nvSpPr>
        <dsp:cNvPr id="0" name=""/>
        <dsp:cNvSpPr/>
      </dsp:nvSpPr>
      <dsp:spPr>
        <a:xfrm>
          <a:off x="8106426" y="4047834"/>
          <a:ext cx="132513" cy="49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45"/>
              </a:lnTo>
              <a:lnTo>
                <a:pt x="132513" y="496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77B0-79F4-4B75-B1F5-C8C89CD23C21}">
      <dsp:nvSpPr>
        <dsp:cNvPr id="0" name=""/>
        <dsp:cNvSpPr/>
      </dsp:nvSpPr>
      <dsp:spPr>
        <a:xfrm>
          <a:off x="8238939" y="4213482"/>
          <a:ext cx="1060149" cy="662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>
              <a:latin typeface="Roboto" panose="02000000000000000000" pitchFamily="2" charset="0"/>
              <a:ea typeface="Roboto" panose="02000000000000000000" pitchFamily="2" charset="0"/>
            </a:rPr>
            <a:t>докторів</a:t>
          </a:r>
          <a: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  <a:t> наук, </a:t>
          </a:r>
          <a:r>
            <a:rPr lang="ru-RU" sz="1100" kern="1200" dirty="0" err="1">
              <a:latin typeface="Roboto" panose="02000000000000000000" pitchFamily="2" charset="0"/>
              <a:ea typeface="Roboto" panose="02000000000000000000" pitchFamily="2" charset="0"/>
            </a:rPr>
            <a:t>професорів</a:t>
          </a:r>
          <a:endParaRPr lang="ru-RU" sz="11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8258346" y="4232889"/>
        <a:ext cx="1021335" cy="623779"/>
      </dsp:txXfrm>
    </dsp:sp>
    <dsp:sp modelId="{5D6A22A0-DE1A-40B7-AE51-F73D37A5BF37}">
      <dsp:nvSpPr>
        <dsp:cNvPr id="0" name=""/>
        <dsp:cNvSpPr/>
      </dsp:nvSpPr>
      <dsp:spPr>
        <a:xfrm>
          <a:off x="9650732" y="3885525"/>
          <a:ext cx="1325186" cy="66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rPr>
            <a:t>16</a:t>
          </a:r>
        </a:p>
      </dsp:txBody>
      <dsp:txXfrm>
        <a:off x="9670139" y="3904932"/>
        <a:ext cx="1286372" cy="623779"/>
      </dsp:txXfrm>
    </dsp:sp>
    <dsp:sp modelId="{0755BA36-A7FE-4250-A00A-A145EBB1E137}">
      <dsp:nvSpPr>
        <dsp:cNvPr id="0" name=""/>
        <dsp:cNvSpPr/>
      </dsp:nvSpPr>
      <dsp:spPr>
        <a:xfrm>
          <a:off x="9783251" y="4548118"/>
          <a:ext cx="132516" cy="37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579"/>
              </a:lnTo>
              <a:lnTo>
                <a:pt x="132516" y="378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D790F-5CBC-44B3-9555-C3A93891944D}">
      <dsp:nvSpPr>
        <dsp:cNvPr id="0" name=""/>
        <dsp:cNvSpPr/>
      </dsp:nvSpPr>
      <dsp:spPr>
        <a:xfrm>
          <a:off x="9915767" y="4595401"/>
          <a:ext cx="1060149" cy="662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>
              <a:latin typeface="Roboto" panose="02000000000000000000" pitchFamily="2" charset="0"/>
              <a:ea typeface="Roboto" panose="02000000000000000000" pitchFamily="2" charset="0"/>
            </a:rPr>
            <a:t>кандидатів</a:t>
          </a:r>
          <a: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  <a:t> наук, </a:t>
          </a:r>
          <a:r>
            <a:rPr lang="ru-RU" sz="1100" kern="1200" dirty="0" err="1">
              <a:latin typeface="Roboto" panose="02000000000000000000" pitchFamily="2" charset="0"/>
              <a:ea typeface="Roboto" panose="02000000000000000000" pitchFamily="2" charset="0"/>
            </a:rPr>
            <a:t>доцентів</a:t>
          </a:r>
          <a: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sp:txBody>
      <dsp:txXfrm>
        <a:off x="9935174" y="4614808"/>
        <a:ext cx="1021335" cy="623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11D04-2757-4D33-8BA6-08D6AC633108}">
      <dsp:nvSpPr>
        <dsp:cNvPr id="0" name=""/>
        <dsp:cNvSpPr/>
      </dsp:nvSpPr>
      <dsp:spPr>
        <a:xfrm>
          <a:off x="0" y="9513"/>
          <a:ext cx="11383247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Спеціальність</a:t>
          </a:r>
          <a:r>
            <a:rPr lang="ru-RU" sz="29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 133 «</a:t>
          </a:r>
          <a:r>
            <a:rPr lang="ru-RU" sz="2900" b="1" kern="1200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Галузеве</a:t>
          </a:r>
          <a:r>
            <a:rPr lang="ru-RU" sz="29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 </a:t>
          </a:r>
          <a:r>
            <a:rPr lang="ru-RU" sz="2900" b="1" kern="1200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машинобудування</a:t>
          </a:r>
          <a:r>
            <a:rPr lang="ru-RU" sz="29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»</a:t>
          </a:r>
        </a:p>
      </dsp:txBody>
      <dsp:txXfrm>
        <a:off x="33955" y="43468"/>
        <a:ext cx="11315337" cy="627655"/>
      </dsp:txXfrm>
    </dsp:sp>
    <dsp:sp modelId="{03F99AAA-7E12-466A-8E10-45BC8A5641AC}">
      <dsp:nvSpPr>
        <dsp:cNvPr id="0" name=""/>
        <dsp:cNvSpPr/>
      </dsp:nvSpPr>
      <dsp:spPr>
        <a:xfrm>
          <a:off x="0" y="705078"/>
          <a:ext cx="11383247" cy="1170584"/>
        </a:xfrm>
        <a:prstGeom prst="rect">
          <a:avLst/>
        </a:prstGeom>
        <a:solidFill>
          <a:srgbClr val="FFFFFF">
            <a:shade val="85000"/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1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Експлуатація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, 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випробування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та 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сервіс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автомобілів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та 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тракторів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(бакалавр)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Колісні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та 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гусеничні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транспортні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засоби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магістр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Двигуни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внутрішнього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згорання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(бакалавр, </a:t>
          </a:r>
          <a:r>
            <a:rPr lang="ru-RU" sz="2300" b="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магістр</a:t>
          </a:r>
          <a:r>
            <a:rPr lang="ru-RU" sz="2300" b="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</a:t>
          </a:r>
        </a:p>
      </dsp:txBody>
      <dsp:txXfrm>
        <a:off x="0" y="705078"/>
        <a:ext cx="11383247" cy="1170584"/>
      </dsp:txXfrm>
    </dsp:sp>
    <dsp:sp modelId="{B390D5FE-00C0-4319-A21D-6EC93FDAC533}">
      <dsp:nvSpPr>
        <dsp:cNvPr id="0" name=""/>
        <dsp:cNvSpPr/>
      </dsp:nvSpPr>
      <dsp:spPr>
        <a:xfrm>
          <a:off x="0" y="1875663"/>
          <a:ext cx="11383247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Спеціальність</a:t>
          </a:r>
          <a:r>
            <a:rPr lang="ru-RU" sz="29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 275 «</a:t>
          </a:r>
          <a:r>
            <a:rPr lang="ru-RU" sz="2900" b="1" kern="1200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Транспортні</a:t>
          </a:r>
          <a:r>
            <a:rPr lang="ru-RU" sz="29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 </a:t>
          </a:r>
          <a:r>
            <a:rPr lang="ru-RU" sz="2900" b="1" kern="1200" dirty="0" err="1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технології</a:t>
          </a:r>
          <a:r>
            <a:rPr lang="ru-RU" sz="2900" b="1" kern="1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rPr>
            <a:t>»</a:t>
          </a:r>
        </a:p>
      </dsp:txBody>
      <dsp:txXfrm>
        <a:off x="33955" y="1909618"/>
        <a:ext cx="11315337" cy="627655"/>
      </dsp:txXfrm>
    </dsp:sp>
    <dsp:sp modelId="{7008AD60-B8B1-4136-923A-812ED087DC14}">
      <dsp:nvSpPr>
        <dsp:cNvPr id="0" name=""/>
        <dsp:cNvSpPr/>
      </dsp:nvSpPr>
      <dsp:spPr>
        <a:xfrm>
          <a:off x="0" y="2571228"/>
          <a:ext cx="11383247" cy="2221109"/>
        </a:xfrm>
        <a:prstGeom prst="rect">
          <a:avLst/>
        </a:prstGeom>
        <a:solidFill>
          <a:srgbClr val="FFFFFF">
            <a:shade val="85000"/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1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Організація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перевезень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і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логістичне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управління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на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залізничному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транспорті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(бакалавр)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Організація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перевезень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і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логістичне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управління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на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автомобільному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транспорті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(бакалавр)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Транспортні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технології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(на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залізничному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транспорті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 (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магістр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Транспортні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технології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(на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автомобільному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 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транспорті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 (</a:t>
          </a:r>
          <a:r>
            <a:rPr lang="ru-RU" sz="2300" kern="1200" dirty="0" err="1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магістр</a:t>
          </a:r>
          <a:r>
            <a:rPr lang="ru-RU" sz="2300" kern="1200" dirty="0"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rPr>
            <a:t>)</a:t>
          </a:r>
        </a:p>
      </dsp:txBody>
      <dsp:txXfrm>
        <a:off x="0" y="2571228"/>
        <a:ext cx="11383247" cy="2221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F628B-98E9-459E-AF4C-B0788C1CF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9883E30-A889-4BE8-9BA7-46EC0EE2C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4BD91E-93B2-49C6-B402-23938A18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F75F73-22DC-44A0-BA06-E7DBE0FC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3BF8DE-DDDD-44BE-B0DE-4A6BACA9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7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F226-1038-47C2-B354-9E98D6BB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2CDF518-CB91-4859-90FD-ABA91B3EC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3C8ECC-08E9-4D86-83E2-EC83AE74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A13754-14AF-4E9C-A530-985FABFC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B371B8-6EAA-4ECF-9105-5AD22ACD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0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3493C8A-810C-4232-80BB-30A2C52E8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972789-E8AD-4479-855E-6EE819DD1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E557A8-820C-45B5-AC3F-17E3AD62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9ED8DC-7A14-4C39-90B5-42411F95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F8057-79F3-42BF-8AC0-308C4871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F9DD-701D-4CED-B2D9-C9A71010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72A9CC-E572-4729-B8BC-D2FFCB96D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86906-F289-40E9-BCA1-AAD5481B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D926A7-B9C8-4976-962E-CBBD36E9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9BA2DC-97F6-48E9-B3B0-0D8966D1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CCC91-259D-413C-B46F-379D334B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53AEF-62A0-4C86-84A3-88E1E2CC8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73A54C-0F87-4FDE-87BC-5EB85269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E2AC00-C94F-427D-9F3D-E061AA0B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98A3BB-18BD-4FEF-A8CB-B74DDAFF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353FB-A165-4F39-8402-725511AF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54F8CC-40F4-4B3A-A0AD-D7ACA5FA4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3AFD185-B2C7-4DCC-B547-39EBE74D7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C3875E-3141-4017-90C2-F833AA3B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BD8634-4D20-44A1-8A21-04D31E42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08B6847-8B2F-4BD1-B93A-D88D4665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16BE4-AECF-46DD-9BCE-01564B7D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E3C3E6-0C3E-4F00-BC3B-93313C181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EF1760-A5CD-4CE0-9B66-8B5AAF43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03826D4-0A54-4EB6-9193-B237AC2DA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416A7B3-4496-4EFC-9D8E-FFDBFA430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17C2F44-E56E-4B8E-9748-C3E0EA0E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40CC209-C9EB-43E5-BC57-A841AEB8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7CEE6A4-8162-4D19-88B8-5D4E68CB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3D10-3F6C-497E-8FFE-BC319545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959C9E6-386C-416A-B14D-FDF6A0A9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73C33A6-E57E-44A5-9EEE-482F75BE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40403C6-F498-4051-91A1-65FA129E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4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9577962-D84D-4945-A9DC-85A9E1AB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84C3129-D475-44AF-BB83-98BF93D3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030FFE-0390-4ED2-91E2-DF971B60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27B6A-6384-49AF-B5D1-7511D961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C16419-76BC-4FFC-B7BC-EAF598757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7641DB9-BD59-4E2A-988C-0065EB386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33CBD7-414B-4B96-8873-E8BF6B6B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8A971E-1EA8-476E-A6B6-EEF7E48A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C6E8AA-6B33-44F4-BA13-D5C79AB3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5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976FF-2602-4112-88AA-A18CFBCF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7FFFA87-81FE-486E-970A-A2B926AB8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6125EC-D982-4883-8E15-7054810EF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BDF853-445F-4906-B30F-928529DF5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CA6D90-7572-41C0-BBBE-15ADED97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9A4C31-3915-4A32-9658-13772138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4283AF8-7FAF-44CF-BD97-AF1916D1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2B30F3-1CE3-4FB7-9B5A-7131DC160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204123-A540-41F0-ABEE-838DEB28F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26C36-7CC8-4285-9FC7-FE4D4F8C436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432422-831F-47CD-8517-9A361D702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A0A96E-E237-4223-8CD5-845F8AE7C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72E2-969F-4A1A-B9D8-989CF136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microsoft.com/office/2007/relationships/hdphoto" Target="../media/hdphoto3.wdp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p.edu.ua/transportniy-fakultet" TargetMode="External"/><Relationship Id="rId4" Type="http://schemas.openxmlformats.org/officeDocument/2006/relationships/hyperlink" Target="mailto:dekanat_tf@zp.edu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1415" cy="68514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64460" y="4833026"/>
            <a:ext cx="53275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Транспортний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факультет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66" y="-122549"/>
            <a:ext cx="4672914" cy="52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3841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91" y="0"/>
            <a:ext cx="1212460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" y="-1"/>
            <a:ext cx="1283840" cy="1440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40238" y="6457890"/>
            <a:ext cx="3902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Транспортний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факультет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885675" y="154863"/>
            <a:ext cx="865653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Транспортний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факультет у цифрах</a:t>
            </a:r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3157862529"/>
              </p:ext>
            </p:extLst>
          </p:nvPr>
        </p:nvGraphicFramePr>
        <p:xfrm>
          <a:off x="552521" y="1100429"/>
          <a:ext cx="11273033" cy="535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3" y="700319"/>
            <a:ext cx="3865260" cy="38652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2" y="4260687"/>
            <a:ext cx="5103829" cy="20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7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674CE6D2-4DA8-45A8-989B-86399DBAB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8">
                                            <p:graphicEl>
                                              <a:dgm id="{674CE6D2-4DA8-45A8-989B-86399DBAB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8">
                                            <p:graphicEl>
                                              <a:dgm id="{674CE6D2-4DA8-45A8-989B-86399DBAB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CD055EEF-79EC-4B8E-A40D-0387D7E78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8">
                                            <p:graphicEl>
                                              <a:dgm id="{CD055EEF-79EC-4B8E-A40D-0387D7E78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8">
                                            <p:graphicEl>
                                              <a:dgm id="{CD055EEF-79EC-4B8E-A40D-0387D7E78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8583C5DD-6B6E-4C49-AF46-3CFEC5AA6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8">
                                            <p:graphicEl>
                                              <a:dgm id="{8583C5DD-6B6E-4C49-AF46-3CFEC5AA6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8">
                                            <p:graphicEl>
                                              <a:dgm id="{8583C5DD-6B6E-4C49-AF46-3CFEC5AA6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96927228-57EA-46BC-9D70-CF9990BAD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8">
                                            <p:graphicEl>
                                              <a:dgm id="{96927228-57EA-46BC-9D70-CF9990BAD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8">
                                            <p:graphicEl>
                                              <a:dgm id="{96927228-57EA-46BC-9D70-CF9990BAD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C7847B45-E2D0-4C8C-8406-4D1119CED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8">
                                            <p:graphicEl>
                                              <a:dgm id="{C7847B45-E2D0-4C8C-8406-4D1119CED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8">
                                            <p:graphicEl>
                                              <a:dgm id="{C7847B45-E2D0-4C8C-8406-4D1119CED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A5A73A68-40B7-4D21-8CB3-6AD270D1B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8">
                                            <p:graphicEl>
                                              <a:dgm id="{A5A73A68-40B7-4D21-8CB3-6AD270D1B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48">
                                            <p:graphicEl>
                                              <a:dgm id="{A5A73A68-40B7-4D21-8CB3-6AD270D1B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9939789F-48E4-4FB6-A175-E2595AEEB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8">
                                            <p:graphicEl>
                                              <a:dgm id="{9939789F-48E4-4FB6-A175-E2595AEEB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8">
                                            <p:graphicEl>
                                              <a:dgm id="{9939789F-48E4-4FB6-A175-E2595AEEB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AC433E66-99EE-4328-81CD-1F5A88751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8">
                                            <p:graphicEl>
                                              <a:dgm id="{AC433E66-99EE-4328-81CD-1F5A88751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8">
                                            <p:graphicEl>
                                              <a:dgm id="{AC433E66-99EE-4328-81CD-1F5A88751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337A71B8-8DE6-4F21-9977-50E2BEC5E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8">
                                            <p:graphicEl>
                                              <a:dgm id="{337A71B8-8DE6-4F21-9977-50E2BEC5E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8">
                                            <p:graphicEl>
                                              <a:dgm id="{337A71B8-8DE6-4F21-9977-50E2BEC5E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2D2D8DD2-A571-4FB7-A01C-DE312BEC0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48">
                                            <p:graphicEl>
                                              <a:dgm id="{2D2D8DD2-A571-4FB7-A01C-DE312BEC0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48">
                                            <p:graphicEl>
                                              <a:dgm id="{2D2D8DD2-A571-4FB7-A01C-DE312BEC0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43253730-0F96-4E6D-A2FB-FA0D5CCF8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48">
                                            <p:graphicEl>
                                              <a:dgm id="{43253730-0F96-4E6D-A2FB-FA0D5CCF8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48">
                                            <p:graphicEl>
                                              <a:dgm id="{43253730-0F96-4E6D-A2FB-FA0D5CCF8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356BABD8-CD88-4BAD-BF2C-F5DB0A269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48">
                                            <p:graphicEl>
                                              <a:dgm id="{356BABD8-CD88-4BAD-BF2C-F5DB0A269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48">
                                            <p:graphicEl>
                                              <a:dgm id="{356BABD8-CD88-4BAD-BF2C-F5DB0A269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622ADEF6-C3BD-4856-BC29-D6702F8C0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48">
                                            <p:graphicEl>
                                              <a:dgm id="{622ADEF6-C3BD-4856-BC29-D6702F8C0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48">
                                            <p:graphicEl>
                                              <a:dgm id="{622ADEF6-C3BD-4856-BC29-D6702F8C0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A81DD9BA-6EAE-4F98-ACD6-111B992F7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48">
                                            <p:graphicEl>
                                              <a:dgm id="{A81DD9BA-6EAE-4F98-ACD6-111B992F7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48">
                                            <p:graphicEl>
                                              <a:dgm id="{A81DD9BA-6EAE-4F98-ACD6-111B992F7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90E5D2CC-AA1D-4FDF-812B-72B5E20BA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48">
                                            <p:graphicEl>
                                              <a:dgm id="{90E5D2CC-AA1D-4FDF-812B-72B5E20BA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48">
                                            <p:graphicEl>
                                              <a:dgm id="{90E5D2CC-AA1D-4FDF-812B-72B5E20BA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70C19093-1741-42D9-8390-BBEEF649F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48">
                                            <p:graphicEl>
                                              <a:dgm id="{70C19093-1741-42D9-8390-BBEEF649F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48">
                                            <p:graphicEl>
                                              <a:dgm id="{70C19093-1741-42D9-8390-BBEEF649F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BC101357-1FAD-4A1C-B1F9-6112FE80C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48">
                                            <p:graphicEl>
                                              <a:dgm id="{BC101357-1FAD-4A1C-B1F9-6112FE80C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48">
                                            <p:graphicEl>
                                              <a:dgm id="{BC101357-1FAD-4A1C-B1F9-6112FE80C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1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205377B0-79F4-4B75-B1F5-C8C89CD23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48">
                                            <p:graphicEl>
                                              <a:dgm id="{205377B0-79F4-4B75-B1F5-C8C89CD23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48">
                                            <p:graphicEl>
                                              <a:dgm id="{205377B0-79F4-4B75-B1F5-C8C89CD23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5D6A22A0-DE1A-40B7-AE51-F73D37A5B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48">
                                            <p:graphicEl>
                                              <a:dgm id="{5D6A22A0-DE1A-40B7-AE51-F73D37A5B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48">
                                            <p:graphicEl>
                                              <a:dgm id="{5D6A22A0-DE1A-40B7-AE51-F73D37A5B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0755BA36-A7FE-4250-A00A-A145EBB1E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48">
                                            <p:graphicEl>
                                              <a:dgm id="{0755BA36-A7FE-4250-A00A-A145EBB1E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48">
                                            <p:graphicEl>
                                              <a:dgm id="{0755BA36-A7FE-4250-A00A-A145EBB1E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79FD790F-5CBC-44B3-9555-C3A938919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48">
                                            <p:graphicEl>
                                              <a:dgm id="{79FD790F-5CBC-44B3-9555-C3A938919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48">
                                            <p:graphicEl>
                                              <a:dgm id="{79FD790F-5CBC-44B3-9555-C3A938919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91" y="0"/>
            <a:ext cx="1212460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70245" y="195895"/>
            <a:ext cx="10365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Спеціальності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та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освітні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програми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транспортного факультету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4702688"/>
              </p:ext>
            </p:extLst>
          </p:nvPr>
        </p:nvGraphicFramePr>
        <p:xfrm>
          <a:off x="452581" y="1635894"/>
          <a:ext cx="11383248" cy="480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" y="-1"/>
            <a:ext cx="1283840" cy="144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0238" y="6457890"/>
            <a:ext cx="3902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Транспортний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факультет</a:t>
            </a:r>
          </a:p>
        </p:txBody>
      </p:sp>
    </p:spTree>
    <p:extLst>
      <p:ext uri="{BB962C8B-B14F-4D97-AF65-F5344CB8AC3E}">
        <p14:creationId xmlns:p14="http://schemas.microsoft.com/office/powerpoint/2010/main" val="3931566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11D04-2757-4D33-8BA6-08D6AC633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2F11D04-2757-4D33-8BA6-08D6AC633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2F11D04-2757-4D33-8BA6-08D6AC633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F99AAA-7E12-466A-8E10-45BC8A564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3F99AAA-7E12-466A-8E10-45BC8A564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3F99AAA-7E12-466A-8E10-45BC8A564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90D5FE-00C0-4319-A21D-6EC93FDA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390D5FE-00C0-4319-A21D-6EC93FDA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390D5FE-00C0-4319-A21D-6EC93FDA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08AD60-B8B1-4136-923A-812ED087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7008AD60-B8B1-4136-923A-812ED087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7008AD60-B8B1-4136-923A-812ED087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45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0245" y="195895"/>
            <a:ext cx="10705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Освітньо-професійна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програма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«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Експлуатація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випробування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та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сервіс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автомобілів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та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тракторів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" y="-1"/>
            <a:ext cx="1283840" cy="144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40238" y="6457890"/>
            <a:ext cx="3902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Транспортний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факультет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140" y="1356156"/>
            <a:ext cx="7346478" cy="5273238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Кваліфікація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 – технічний фахівець-механік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Виробничі функції фахівця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організаційно-керівнича,  експлуатаційна, </a:t>
            </a:r>
            <a:r>
              <a:rPr lang="uk-UA" sz="1600" dirty="0" err="1">
                <a:latin typeface="Roboto" panose="02000000000000000000" pitchFamily="2" charset="0"/>
                <a:ea typeface="Roboto" panose="02000000000000000000" pitchFamily="2" charset="0"/>
              </a:rPr>
              <a:t>проєктно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-конструкторська, діагностична.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Основні навчальні дисципліни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експлуатаційні властивості автомобіля; основи конструкції трактора; основи ремонту автомобілів; випробування, діагностика, діагностичне обладнання; основи </a:t>
            </a:r>
            <a:r>
              <a:rPr lang="uk-UA" sz="1600" dirty="0" err="1">
                <a:latin typeface="Roboto" panose="02000000000000000000" pitchFamily="2" charset="0"/>
                <a:ea typeface="Roboto" panose="02000000000000000000" pitchFamily="2" charset="0"/>
              </a:rPr>
              <a:t>мехатроніки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; електронні системи керування транспортними засобами, системи автоматизованого </a:t>
            </a:r>
            <a:r>
              <a:rPr lang="uk-UA" sz="1600" dirty="0" err="1">
                <a:latin typeface="Roboto" panose="02000000000000000000" pitchFamily="2" charset="0"/>
                <a:ea typeface="Roboto" panose="02000000000000000000" pitchFamily="2" charset="0"/>
              </a:rPr>
              <a:t>проєктування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 в автомобілебудуванні; сучасні методи організації і технології ремонту автомобілів.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Матеріально-технічна база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кафедри окрема двоповерхова будівля кафедри «Автомобілі» з 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навчальними аудиторіями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 та 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лабораторіями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 (експлуатації та ремонту колісних та гусеничних транспортних засобів, електричного та електронного обладнання автомобілів, випробування та діагностики автомобілів).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Первинні посади випускника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інженер сервісу транспортних засобів; керівник транспортної служби підприємства; інженер-конструктор; експерт-</a:t>
            </a:r>
            <a:r>
              <a:rPr lang="uk-UA" sz="1600" dirty="0" err="1">
                <a:latin typeface="Roboto" panose="02000000000000000000" pitchFamily="2" charset="0"/>
                <a:ea typeface="Roboto" panose="02000000000000000000" pitchFamily="2" charset="0"/>
              </a:rPr>
              <a:t>автотехнік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; інженер з комплектування запасних частин.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Базові підприємства-роботодавці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ПАТ «Запорізький автомобілебудівний завод», АТ «Мотор-Січ», мережі станцій технічного обслуговування автомобілів та сільськогосподарської техніки.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758" y="1511555"/>
            <a:ext cx="3798148" cy="49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00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3127" cy="6894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1230" y="181390"/>
            <a:ext cx="10334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Освітньо-професійна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програма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«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Двигуни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внутрішнього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згорання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" y="-1"/>
            <a:ext cx="1283840" cy="14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0238" y="6457890"/>
            <a:ext cx="3902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Транспортний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факультет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200" y="1378616"/>
            <a:ext cx="7346478" cy="4975721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Кваліфікація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 – технічний фахівець-механік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Основні навчальні дисципліни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теорія двигунів внутрішнього згорання (ДВЗ), експлуатація та ремонт ДВЗ, діагностика технічного стану ДВЗ, автоматичне регулювання ДВЗ, альтернативні конструкції двигунів, машини з ДВЗ, методи випробування ДВЗ, електронні системи ДВЗ, екологізація ДВЗ.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Матеріально-технічна база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кафедри «Двигуни внутрішнього згорання»: 2 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навчальні лабораторії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(випробування двигунів внутрішнього згорання, теплотехніки і гідравліки), 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16 двигунів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різноманітних типів (серед них – у розрізі), 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навантажувальний стенд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з гальмом індукційного типу, обладнання для розгонки нафтопродуктів та вимірювання тиску насиченої пари.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Первинні посади випускника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інженер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-конструктор,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інженер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-технолог,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майстер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інженер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) з ремонту й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експлуатації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двигунів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внутрішнього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згорання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та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автомобільної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техніки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механік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Базові підприємства-роботодавці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АТ «Мотор Січ», ТОВ «Імпульс-4», ТОВ НПФ "МС АВІА-ГРЕЙД", ПАТ «Запоріжсталь», ПрАТ «Запорізький абразивний комбінат», експертно-криміналістична служба МВС України, станції технічного обслуговування регіону.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879" y="1533322"/>
            <a:ext cx="3886302" cy="51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1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08440" cy="68699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9814" y="181390"/>
            <a:ext cx="11114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Освітньо-професійна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програма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«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Організація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перевезень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і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логістичне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управління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на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залізничному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транспорті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" y="-1"/>
            <a:ext cx="1283840" cy="14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0238" y="6457890"/>
            <a:ext cx="3902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Транспортний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факультет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237" y="1525838"/>
            <a:ext cx="7346478" cy="4975721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Предметна область діяльності фахівця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управління транспортними процесами та організація перевезень вантажів і пасажирів на залізничному транспорті.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Основні навчальні дисципліни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транспортна логістика, вантажні залізничні перевезення, транспортно-експедиторська діяльність, організація і технологія вантажних робіт, пасажирські перевезення, правила технічної експлуатації та безпеки руху, взаємодія видів транспорту, економіка транспорту, транспортне право.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Матеріально-технічна база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кафедри «Транспортні технології»: лекційні та предметні аудиторії, 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навчальні лабораторії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рухомого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складу транспорту,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логістики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на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автомобільному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та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залізничному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транспорті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організації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руху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на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автомобільному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транспорті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), 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сучасний комп'ютерний клас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Первинні посади випускника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 інженер з безпеки руху на залізничному транспорті, експедитор транспортний, диспетчер маневровий залізничної станції, диспетчер станційний, логіст.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Базові підприємства-роботодавці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ПАТ «Запоріжсталь», </a:t>
            </a:r>
            <a:r>
              <a:rPr lang="uk-UA" sz="1600" dirty="0" err="1">
                <a:latin typeface="Roboto" panose="02000000000000000000" pitchFamily="2" charset="0"/>
                <a:ea typeface="Roboto" panose="02000000000000000000" pitchFamily="2" charset="0"/>
              </a:rPr>
              <a:t>ПрАТ«Дніпроспецсталь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», АТ «Укрзалізниця», ПрАТ «</a:t>
            </a:r>
            <a:r>
              <a:rPr lang="uk-UA" sz="1600" dirty="0" err="1">
                <a:latin typeface="Roboto" panose="02000000000000000000" pitchFamily="2" charset="0"/>
                <a:ea typeface="Roboto" panose="02000000000000000000" pitchFamily="2" charset="0"/>
              </a:rPr>
              <a:t>Запоріжкокс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», </a:t>
            </a:r>
            <a:r>
              <a:rPr lang="uk-UA" sz="1600" dirty="0" err="1">
                <a:latin typeface="Roboto" panose="02000000000000000000" pitchFamily="2" charset="0"/>
                <a:ea typeface="Roboto" panose="02000000000000000000" pitchFamily="2" charset="0"/>
              </a:rPr>
              <a:t>АТ«Запорізький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 завод феросплавів». </a:t>
            </a:r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628" y="1478844"/>
            <a:ext cx="4319361" cy="53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12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08440" cy="68699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6776" y="181390"/>
            <a:ext cx="10791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Освітньо-професійна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програма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«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Організація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перевезень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і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логістичне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управління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на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автомобільному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транспорті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" y="-1"/>
            <a:ext cx="1283840" cy="14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0238" y="6457890"/>
            <a:ext cx="3902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Транспортний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факультет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37" y="1525838"/>
            <a:ext cx="7346478" cy="4975721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Предметна сфера діяльності фахівця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управління транспортними процесами та організація перевезень вантажів і пасажирів на автомобільному транспорті.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Основні навчальні дисципліни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транспортна логістика, вантажні автомобільні перевезення, транспортно-експедиторська діяльність, склади системи та комплекси, пасажирські перевезення, організація міжнародних перевезень, підприємства автомобільного транспорту, економіка транспорту, транспортне право, безпека дорожнього руху.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Матеріально-технічна база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кафедри «Транспортні технології»: лекційні та предметні аудиторії, 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навчальні лабораторії 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рухомого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складу транспорту,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логістики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на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автомобільному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та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залізничному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транспорті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організації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руху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на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автомобільному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транспорті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), </a:t>
            </a:r>
            <a:r>
              <a:rPr lang="uk-UA" sz="1600" b="1" dirty="0">
                <a:latin typeface="Roboto" panose="02000000000000000000" pitchFamily="2" charset="0"/>
                <a:ea typeface="Roboto" panose="02000000000000000000" pitchFamily="2" charset="0"/>
              </a:rPr>
              <a:t>сучасний комп'ютерний клас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Первинні посади випускника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 інженер з безпеки руху на автотранспорті, експедитор транспортний, черговий по транспортно-експедиторському підприємству, диспетчер автотранспорту, логіст.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Базові підприємства-роботодавці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: ПрАТ «</a:t>
            </a:r>
            <a:r>
              <a:rPr lang="uk-UA" sz="1600" dirty="0" err="1">
                <a:latin typeface="Roboto" panose="02000000000000000000" pitchFamily="2" charset="0"/>
                <a:ea typeface="Roboto" panose="02000000000000000000" pitchFamily="2" charset="0"/>
              </a:rPr>
              <a:t>Дніпроспецсталь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», </a:t>
            </a:r>
            <a:r>
              <a:rPr lang="uk-UA" sz="1600" dirty="0" err="1">
                <a:latin typeface="Roboto" panose="02000000000000000000" pitchFamily="2" charset="0"/>
                <a:ea typeface="Roboto" panose="02000000000000000000" pitchFamily="2" charset="0"/>
              </a:rPr>
              <a:t>ПАТ«Запоріжсталь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»,  КПМЕТ «</a:t>
            </a:r>
            <a:r>
              <a:rPr lang="uk-UA" sz="1600" dirty="0" err="1">
                <a:latin typeface="Roboto" panose="02000000000000000000" pitchFamily="2" charset="0"/>
                <a:ea typeface="Roboto" panose="02000000000000000000" pitchFamily="2" charset="0"/>
              </a:rPr>
              <a:t>Запоріжелектротранс</a:t>
            </a:r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», автотранспортні підприємства та транспортно-експедиторські компанії регіону.</a:t>
            </a:r>
            <a:endParaRPr lang="uk-UA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747" y="1385137"/>
            <a:ext cx="4228253" cy="53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68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" y="122547"/>
            <a:ext cx="12134425" cy="6335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49959" y="427611"/>
            <a:ext cx="10791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Контакти</a:t>
            </a:r>
            <a:r>
              <a:rPr lang="ru-RU" sz="3200" b="1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транспортного факультету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" y="-1"/>
            <a:ext cx="1283840" cy="144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40238" y="6457890"/>
            <a:ext cx="3902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Транспортний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факультет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1229" y="1136630"/>
            <a:ext cx="102154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69063, місто Запоріжжя, вул. Жуковського, буд. 64 </a:t>
            </a:r>
          </a:p>
          <a:p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(головний навчальний корпус Національного університету </a:t>
            </a:r>
          </a:p>
          <a:p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«Запорізька політехніка»)</a:t>
            </a:r>
          </a:p>
          <a:p>
            <a:endParaRPr lang="uk-UA" sz="2400" dirty="0">
              <a:ln w="0"/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endParaRPr>
          </a:p>
          <a:p>
            <a:r>
              <a:rPr lang="uk-UA" sz="2400" dirty="0" err="1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ауд</a:t>
            </a:r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. 238 – декан факультету, </a:t>
            </a:r>
            <a:r>
              <a:rPr lang="uk-UA" sz="2400" dirty="0" err="1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ауд</a:t>
            </a:r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. 245 – методисти факультету</a:t>
            </a:r>
          </a:p>
          <a:p>
            <a:endParaRPr lang="uk-UA" sz="2400" dirty="0">
              <a:ln w="0"/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endParaRPr>
          </a:p>
          <a:p>
            <a:r>
              <a:rPr lang="uk-UA" sz="2400" dirty="0" err="1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тел</a:t>
            </a:r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.:	+38 061 764 46 56, +38 061 769 83 29 (декан)</a:t>
            </a:r>
          </a:p>
          <a:p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	+38 061 769 83 17 (методисти)</a:t>
            </a:r>
          </a:p>
          <a:p>
            <a:endParaRPr lang="uk-UA" sz="2400" dirty="0">
              <a:ln w="0"/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endParaRPr>
          </a:p>
          <a:p>
            <a:r>
              <a:rPr lang="en-US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E-mail:	</a:t>
            </a:r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  </a:t>
            </a:r>
            <a:r>
              <a:rPr lang="en-US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  <a:hlinkClick r:id="rId4"/>
              </a:rPr>
              <a:t>dekanat_tf@zp.edu.ua</a:t>
            </a:r>
            <a:endParaRPr lang="en-US" sz="2400" dirty="0">
              <a:ln w="0"/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endParaRPr>
          </a:p>
          <a:p>
            <a:endParaRPr lang="en-US" sz="2400" dirty="0">
              <a:ln w="0"/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endParaRPr>
          </a:p>
          <a:p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Сторінка факультету  на офіційному </a:t>
            </a:r>
            <a:r>
              <a:rPr lang="uk-UA" sz="2400" dirty="0" err="1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вебсайті</a:t>
            </a:r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 університету: </a:t>
            </a:r>
            <a:r>
              <a:rPr lang="en-US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  <a:hlinkClick r:id="rId5"/>
              </a:rPr>
              <a:t>https://zp.edu.ua/transportniy-fakultet</a:t>
            </a:r>
            <a:r>
              <a:rPr lang="uk-UA" sz="2400" dirty="0">
                <a:ln w="0"/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73932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DC4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67EBD7EC2621841AF0EFC7E01C64E76" ma:contentTypeVersion="11" ma:contentTypeDescription="Створення нового документа." ma:contentTypeScope="" ma:versionID="381c9e480671fbd16446641226a83f4f">
  <xsd:schema xmlns:xsd="http://www.w3.org/2001/XMLSchema" xmlns:xs="http://www.w3.org/2001/XMLSchema" xmlns:p="http://schemas.microsoft.com/office/2006/metadata/properties" xmlns:ns3="51dfad2c-9b02-4f77-a82e-7af4df755116" targetNamespace="http://schemas.microsoft.com/office/2006/metadata/properties" ma:root="true" ma:fieldsID="92c1f110b97535fdeadc2e7c09ed9e25" ns3:_="">
    <xsd:import namespace="51dfad2c-9b02-4f77-a82e-7af4df7551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fad2c-9b02-4f77-a82e-7af4df7551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EE5055-4E32-49DD-AFE8-6A1F24A22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855242-71F8-464B-8132-B01D79221157}">
  <ds:schemaRefs>
    <ds:schemaRef ds:uri="http://purl.org/dc/elements/1.1/"/>
    <ds:schemaRef ds:uri="http://purl.org/dc/dcmitype/"/>
    <ds:schemaRef ds:uri="51dfad2c-9b02-4f77-a82e-7af4df755116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4E20234-A8F6-4338-AAF0-86451F6AD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fad2c-9b02-4f77-a82e-7af4df755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801</Words>
  <Application>Microsoft Office PowerPoint</Application>
  <PresentationFormat>Широкоэкранный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Segoe UI</vt:lpstr>
      <vt:lpstr>Segoe UI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Andrew Pryhodchenko</dc:creator>
  <cp:lastModifiedBy>User</cp:lastModifiedBy>
  <cp:revision>326</cp:revision>
  <dcterms:created xsi:type="dcterms:W3CDTF">2020-10-28T12:38:23Z</dcterms:created>
  <dcterms:modified xsi:type="dcterms:W3CDTF">2022-04-21T09:21:35Z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0x010100C67EBD7EC2621841AF0EFC7E01C64E76</vt:lpwstr>
  </property>
</Properties>
</file>